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3"/>
    <p:sldMasterId id="2147483684" r:id="rId4"/>
  </p:sldMasterIdLst>
  <p:notesMasterIdLst>
    <p:notesMasterId r:id="rId15"/>
  </p:notesMasterIdLst>
  <p:handoutMasterIdLst>
    <p:handoutMasterId r:id="rId16"/>
  </p:handoutMasterIdLst>
  <p:sldIdLst>
    <p:sldId id="282" r:id="rId5"/>
    <p:sldId id="260" r:id="rId6"/>
    <p:sldId id="270" r:id="rId7"/>
    <p:sldId id="280" r:id="rId8"/>
    <p:sldId id="284" r:id="rId9"/>
    <p:sldId id="286" r:id="rId10"/>
    <p:sldId id="287" r:id="rId11"/>
    <p:sldId id="285" r:id="rId12"/>
    <p:sldId id="273" r:id="rId13"/>
    <p:sldId id="281" r:id="rId14"/>
  </p:sldIdLst>
  <p:sldSz cx="12192000" cy="6858000"/>
  <p:notesSz cx="7103745" cy="10234295"/>
  <p:embeddedFontLst>
    <p:embeddedFont>
      <p:font typeface="汉仪程行简" panose="00020600040101010101" charset="-122"/>
      <p:regular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gs" Target="tags/tag315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microsoft.com/office/2007/relationships/hdphoto" Target="../media/image2.wdp"/><Relationship Id="rId12" Type="http://schemas.openxmlformats.org/officeDocument/2006/relationships/image" Target="../media/image1.png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image" Target="../media/image3.png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1" Type="http://schemas.openxmlformats.org/officeDocument/2006/relationships/tags" Target="../tags/tag118.xml"/><Relationship Id="rId20" Type="http://schemas.openxmlformats.org/officeDocument/2006/relationships/tags" Target="../tags/tag117.xml"/><Relationship Id="rId2" Type="http://schemas.openxmlformats.org/officeDocument/2006/relationships/tags" Target="../tags/tag99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image" Target="../media/image4.png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0" Type="http://schemas.openxmlformats.org/officeDocument/2006/relationships/tags" Target="../tags/tag197.xml"/><Relationship Id="rId2" Type="http://schemas.openxmlformats.org/officeDocument/2006/relationships/tags" Target="../tags/tag181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microsoft.com/office/2007/relationships/hdphoto" Target="../media/image6.wdp"/><Relationship Id="rId12" Type="http://schemas.openxmlformats.org/officeDocument/2006/relationships/image" Target="../media/image5.png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image" Target="../media/image3.png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6" Type="http://schemas.openxmlformats.org/officeDocument/2006/relationships/tags" Target="../tags/tag211.xml"/><Relationship Id="rId15" Type="http://schemas.openxmlformats.org/officeDocument/2006/relationships/tags" Target="../tags/tag210.xml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9" Type="http://schemas.openxmlformats.org/officeDocument/2006/relationships/tags" Target="../tags/tag227.xml"/><Relationship Id="rId18" Type="http://schemas.openxmlformats.org/officeDocument/2006/relationships/tags" Target="../tags/tag226.xml"/><Relationship Id="rId17" Type="http://schemas.openxmlformats.org/officeDocument/2006/relationships/tags" Target="../tags/tag225.xml"/><Relationship Id="rId16" Type="http://schemas.openxmlformats.org/officeDocument/2006/relationships/tags" Target="../tags/tag224.xml"/><Relationship Id="rId15" Type="http://schemas.openxmlformats.org/officeDocument/2006/relationships/tags" Target="../tags/tag223.xml"/><Relationship Id="rId14" Type="http://schemas.openxmlformats.org/officeDocument/2006/relationships/tags" Target="../tags/tag222.xml"/><Relationship Id="rId13" Type="http://schemas.microsoft.com/office/2007/relationships/hdphoto" Target="../media/image2.wdp"/><Relationship Id="rId12" Type="http://schemas.openxmlformats.org/officeDocument/2006/relationships/image" Target="../media/image1.png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8" Type="http://schemas.openxmlformats.org/officeDocument/2006/relationships/tags" Target="../tags/tag244.xml"/><Relationship Id="rId17" Type="http://schemas.openxmlformats.org/officeDocument/2006/relationships/tags" Target="../tags/tag243.xml"/><Relationship Id="rId16" Type="http://schemas.openxmlformats.org/officeDocument/2006/relationships/tags" Target="../tags/tag242.xml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0" Type="http://schemas.openxmlformats.org/officeDocument/2006/relationships/tags" Target="../tags/tag272.xml"/><Relationship Id="rId2" Type="http://schemas.openxmlformats.org/officeDocument/2006/relationships/tags" Target="../tags/tag256.xml"/><Relationship Id="rId19" Type="http://schemas.openxmlformats.org/officeDocument/2006/relationships/tags" Target="../tags/tag271.xml"/><Relationship Id="rId18" Type="http://schemas.openxmlformats.org/officeDocument/2006/relationships/tags" Target="../tags/tag270.xml"/><Relationship Id="rId17" Type="http://schemas.openxmlformats.org/officeDocument/2006/relationships/tags" Target="../tags/tag269.xml"/><Relationship Id="rId16" Type="http://schemas.openxmlformats.org/officeDocument/2006/relationships/tags" Target="../tags/tag268.xml"/><Relationship Id="rId15" Type="http://schemas.openxmlformats.org/officeDocument/2006/relationships/tags" Target="../tags/tag267.xml"/><Relationship Id="rId14" Type="http://schemas.openxmlformats.org/officeDocument/2006/relationships/tags" Target="../tags/tag266.xml"/><Relationship Id="rId13" Type="http://schemas.microsoft.com/office/2007/relationships/hdphoto" Target="../media/image6.wdp"/><Relationship Id="rId12" Type="http://schemas.openxmlformats.org/officeDocument/2006/relationships/image" Target="../media/image5.png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513867" cy="2086342"/>
          </a:xfrm>
          <a:custGeom>
            <a:avLst/>
            <a:gdLst>
              <a:gd name="connsiteX0" fmla="*/ 1701249 w 2513867"/>
              <a:gd name="connsiteY0" fmla="*/ 0 h 2086342"/>
              <a:gd name="connsiteX1" fmla="*/ 2513867 w 2513867"/>
              <a:gd name="connsiteY1" fmla="*/ 0 h 2086342"/>
              <a:gd name="connsiteX2" fmla="*/ 2462323 w 2513867"/>
              <a:gd name="connsiteY2" fmla="*/ 140829 h 2086342"/>
              <a:gd name="connsiteX3" fmla="*/ 115428 w 2513867"/>
              <a:gd name="connsiteY3" fmla="*/ 2065729 h 2086342"/>
              <a:gd name="connsiteX4" fmla="*/ 0 w 2513867"/>
              <a:gd name="connsiteY4" fmla="*/ 2086342 h 2086342"/>
              <a:gd name="connsiteX5" fmla="*/ 0 w 2513867"/>
              <a:gd name="connsiteY5" fmla="*/ 1411923 h 2086342"/>
              <a:gd name="connsiteX6" fmla="*/ 78115 w 2513867"/>
              <a:gd name="connsiteY6" fmla="*/ 1397973 h 2086342"/>
              <a:gd name="connsiteX7" fmla="*/ 1666367 w 2513867"/>
              <a:gd name="connsiteY7" fmla="*/ 95305 h 208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3867" h="2086342">
                <a:moveTo>
                  <a:pt x="1701249" y="0"/>
                </a:moveTo>
                <a:lnTo>
                  <a:pt x="2513867" y="0"/>
                </a:lnTo>
                <a:lnTo>
                  <a:pt x="2462323" y="140829"/>
                </a:lnTo>
                <a:cubicBezTo>
                  <a:pt x="2049895" y="1115917"/>
                  <a:pt x="1176557" y="1848590"/>
                  <a:pt x="115428" y="2065729"/>
                </a:cubicBezTo>
                <a:lnTo>
                  <a:pt x="0" y="2086342"/>
                </a:lnTo>
                <a:lnTo>
                  <a:pt x="0" y="1411923"/>
                </a:lnTo>
                <a:lnTo>
                  <a:pt x="78115" y="1397973"/>
                </a:lnTo>
                <a:cubicBezTo>
                  <a:pt x="796230" y="1251025"/>
                  <a:pt x="1387258" y="755192"/>
                  <a:pt x="1666367" y="95305"/>
                </a:cubicBezTo>
                <a:close/>
              </a:path>
            </a:pathLst>
          </a:cu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4"/>
            </p:custDataLst>
          </p:nvPr>
        </p:nvSpPr>
        <p:spPr>
          <a:xfrm flipH="1" flipV="1">
            <a:off x="0" y="3904203"/>
            <a:ext cx="12192001" cy="2953797"/>
          </a:xfrm>
          <a:custGeom>
            <a:avLst/>
            <a:gdLst>
              <a:gd name="connsiteX0" fmla="*/ 3253011 w 12192001"/>
              <a:gd name="connsiteY0" fmla="*/ 2953753 h 2953797"/>
              <a:gd name="connsiteX1" fmla="*/ 0 w 12192001"/>
              <a:gd name="connsiteY1" fmla="*/ 2536673 h 2953797"/>
              <a:gd name="connsiteX2" fmla="*/ 0 w 12192001"/>
              <a:gd name="connsiteY2" fmla="*/ 0 h 2953797"/>
              <a:gd name="connsiteX3" fmla="*/ 12192001 w 12192001"/>
              <a:gd name="connsiteY3" fmla="*/ 0 h 2953797"/>
              <a:gd name="connsiteX4" fmla="*/ 12192001 w 12192001"/>
              <a:gd name="connsiteY4" fmla="*/ 1505343 h 2953797"/>
              <a:gd name="connsiteX5" fmla="*/ 3253011 w 12192001"/>
              <a:gd name="connsiteY5" fmla="*/ 2953753 h 295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2953797">
                <a:moveTo>
                  <a:pt x="3253011" y="2953753"/>
                </a:moveTo>
                <a:cubicBezTo>
                  <a:pt x="2375297" y="2951144"/>
                  <a:pt x="1333500" y="2833519"/>
                  <a:pt x="0" y="2536673"/>
                </a:cubicBezTo>
                <a:lnTo>
                  <a:pt x="0" y="0"/>
                </a:lnTo>
                <a:lnTo>
                  <a:pt x="12192001" y="0"/>
                </a:lnTo>
                <a:lnTo>
                  <a:pt x="12192001" y="1505343"/>
                </a:lnTo>
                <a:cubicBezTo>
                  <a:pt x="7429501" y="1505343"/>
                  <a:pt x="6387704" y="2963071"/>
                  <a:pt x="3253011" y="29537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 userDrawn="1">
            <p:custDataLst>
              <p:tags r:id="rId5"/>
            </p:custDataLst>
          </p:nvPr>
        </p:nvSpPr>
        <p:spPr>
          <a:xfrm>
            <a:off x="400762" y="419099"/>
            <a:ext cx="11390476" cy="6019802"/>
          </a:xfrm>
          <a:prstGeom prst="roundRect">
            <a:avLst>
              <a:gd name="adj" fmla="val 2954"/>
            </a:avLst>
          </a:prstGeom>
          <a:solidFill>
            <a:schemeClr val="lt1"/>
          </a:solidFill>
          <a:ln>
            <a:noFill/>
          </a:ln>
          <a:effectLst>
            <a:outerShdw blurRad="190500" dist="381000" dir="5400000" sx="95000" sy="95000" algn="tl" rotWithShape="0">
              <a:schemeClr val="accent2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>
            <a:off x="1456611" y="1309230"/>
            <a:ext cx="3963474" cy="3963474"/>
          </a:xfrm>
          <a:prstGeom prst="ellipse">
            <a:avLst/>
          </a:prstGeom>
          <a:gradFill>
            <a:gsLst>
              <a:gs pos="9000">
                <a:schemeClr val="accent1">
                  <a:lumMod val="20000"/>
                  <a:lumOff val="80000"/>
                </a:schemeClr>
              </a:gs>
              <a:gs pos="68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 userDrawn="1">
            <p:custDataLst>
              <p:tags r:id="rId7"/>
            </p:custDataLst>
          </p:nvPr>
        </p:nvSpPr>
        <p:spPr>
          <a:xfrm>
            <a:off x="1211262" y="1063881"/>
            <a:ext cx="4454172" cy="4454172"/>
          </a:xfrm>
          <a:prstGeom prst="arc">
            <a:avLst>
              <a:gd name="adj1" fmla="val 16088021"/>
              <a:gd name="adj2" fmla="val 20561442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 userDrawn="1">
            <p:custDataLst>
              <p:tags r:id="rId8"/>
            </p:custDataLst>
          </p:nvPr>
        </p:nvCxnSpPr>
        <p:spPr>
          <a:xfrm>
            <a:off x="10959082" y="1022404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9"/>
            </p:custDataLst>
          </p:nvPr>
        </p:nvCxnSpPr>
        <p:spPr>
          <a:xfrm>
            <a:off x="10959082" y="1105745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0"/>
            </p:custDataLst>
          </p:nvPr>
        </p:nvCxnSpPr>
        <p:spPr>
          <a:xfrm>
            <a:off x="10959082" y="1189085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" contrast="4000"/>
                    </a14:imgEffect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07" b="21145"/>
          <a:stretch>
            <a:fillRect/>
          </a:stretch>
        </p:blipFill>
        <p:spPr>
          <a:xfrm>
            <a:off x="1283741" y="1406820"/>
            <a:ext cx="4564609" cy="5032081"/>
          </a:xfrm>
          <a:prstGeom prst="rect">
            <a:avLst/>
          </a:prstGeom>
        </p:spPr>
      </p:pic>
      <p:sp>
        <p:nvSpPr>
          <p:cNvPr id="25" name="任意多边形: 形状 24"/>
          <p:cNvSpPr/>
          <p:nvPr userDrawn="1">
            <p:custDataLst>
              <p:tags r:id="rId14"/>
            </p:custDataLst>
          </p:nvPr>
        </p:nvSpPr>
        <p:spPr>
          <a:xfrm rot="553201" flipV="1">
            <a:off x="10861640" y="5588657"/>
            <a:ext cx="291418" cy="313185"/>
          </a:xfrm>
          <a:custGeom>
            <a:avLst/>
            <a:gdLst>
              <a:gd name="connsiteX0" fmla="*/ 151684 w 291418"/>
              <a:gd name="connsiteY0" fmla="*/ 70713 h 313185"/>
              <a:gd name="connsiteX1" fmla="*/ 171005 w 291418"/>
              <a:gd name="connsiteY1" fmla="*/ 39454 h 313185"/>
              <a:gd name="connsiteX2" fmla="*/ 139746 w 291418"/>
              <a:gd name="connsiteY2" fmla="*/ 20133 h 313185"/>
              <a:gd name="connsiteX3" fmla="*/ 120425 w 291418"/>
              <a:gd name="connsiteY3" fmla="*/ 51392 h 313185"/>
              <a:gd name="connsiteX4" fmla="*/ 151684 w 291418"/>
              <a:gd name="connsiteY4" fmla="*/ 70713 h 313185"/>
              <a:gd name="connsiteX5" fmla="*/ 265433 w 291418"/>
              <a:gd name="connsiteY5" fmla="*/ 90829 h 313185"/>
              <a:gd name="connsiteX6" fmla="*/ 291418 w 291418"/>
              <a:gd name="connsiteY6" fmla="*/ 64844 h 313185"/>
              <a:gd name="connsiteX7" fmla="*/ 265433 w 291418"/>
              <a:gd name="connsiteY7" fmla="*/ 38859 h 313185"/>
              <a:gd name="connsiteX8" fmla="*/ 239448 w 291418"/>
              <a:gd name="connsiteY8" fmla="*/ 64844 h 313185"/>
              <a:gd name="connsiteX9" fmla="*/ 265433 w 291418"/>
              <a:gd name="connsiteY9" fmla="*/ 90829 h 313185"/>
              <a:gd name="connsiteX10" fmla="*/ 21825 w 291418"/>
              <a:gd name="connsiteY10" fmla="*/ 51638 h 313185"/>
              <a:gd name="connsiteX11" fmla="*/ 51637 w 291418"/>
              <a:gd name="connsiteY11" fmla="*/ 30152 h 313185"/>
              <a:gd name="connsiteX12" fmla="*/ 30151 w 291418"/>
              <a:gd name="connsiteY12" fmla="*/ 339 h 313185"/>
              <a:gd name="connsiteX13" fmla="*/ 339 w 291418"/>
              <a:gd name="connsiteY13" fmla="*/ 21825 h 313185"/>
              <a:gd name="connsiteX14" fmla="*/ 21825 w 291418"/>
              <a:gd name="connsiteY14" fmla="*/ 51638 h 313185"/>
              <a:gd name="connsiteX15" fmla="*/ 128428 w 291418"/>
              <a:gd name="connsiteY15" fmla="*/ 182569 h 313185"/>
              <a:gd name="connsiteX16" fmla="*/ 153640 w 291418"/>
              <a:gd name="connsiteY16" fmla="*/ 155834 h 313185"/>
              <a:gd name="connsiteX17" fmla="*/ 126904 w 291418"/>
              <a:gd name="connsiteY17" fmla="*/ 130621 h 313185"/>
              <a:gd name="connsiteX18" fmla="*/ 101692 w 291418"/>
              <a:gd name="connsiteY18" fmla="*/ 157357 h 313185"/>
              <a:gd name="connsiteX19" fmla="*/ 128428 w 291418"/>
              <a:gd name="connsiteY19" fmla="*/ 182569 h 313185"/>
              <a:gd name="connsiteX20" fmla="*/ 246007 w 291418"/>
              <a:gd name="connsiteY20" fmla="*/ 201994 h 313185"/>
              <a:gd name="connsiteX21" fmla="*/ 273299 w 291418"/>
              <a:gd name="connsiteY21" fmla="*/ 177386 h 313185"/>
              <a:gd name="connsiteX22" fmla="*/ 248691 w 291418"/>
              <a:gd name="connsiteY22" fmla="*/ 150094 h 313185"/>
              <a:gd name="connsiteX23" fmla="*/ 221399 w 291418"/>
              <a:gd name="connsiteY23" fmla="*/ 174702 h 313185"/>
              <a:gd name="connsiteX24" fmla="*/ 246007 w 291418"/>
              <a:gd name="connsiteY24" fmla="*/ 201994 h 313185"/>
              <a:gd name="connsiteX25" fmla="*/ 228746 w 291418"/>
              <a:gd name="connsiteY25" fmla="*/ 313179 h 313185"/>
              <a:gd name="connsiteX26" fmla="*/ 255292 w 291418"/>
              <a:gd name="connsiteY26" fmla="*/ 287767 h 313185"/>
              <a:gd name="connsiteX27" fmla="*/ 229880 w 291418"/>
              <a:gd name="connsiteY27" fmla="*/ 261222 h 313185"/>
              <a:gd name="connsiteX28" fmla="*/ 203334 w 291418"/>
              <a:gd name="connsiteY28" fmla="*/ 286634 h 313185"/>
              <a:gd name="connsiteX29" fmla="*/ 228746 w 291418"/>
              <a:gd name="connsiteY29" fmla="*/ 313179 h 31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91418" h="313185">
                <a:moveTo>
                  <a:pt x="151684" y="70713"/>
                </a:moveTo>
                <a:cubicBezTo>
                  <a:pt x="165652" y="67417"/>
                  <a:pt x="174302" y="53421"/>
                  <a:pt x="171005" y="39454"/>
                </a:cubicBezTo>
                <a:cubicBezTo>
                  <a:pt x="167708" y="25487"/>
                  <a:pt x="153714" y="16836"/>
                  <a:pt x="139746" y="20133"/>
                </a:cubicBezTo>
                <a:cubicBezTo>
                  <a:pt x="125779" y="23429"/>
                  <a:pt x="117128" y="37425"/>
                  <a:pt x="120425" y="51392"/>
                </a:cubicBezTo>
                <a:cubicBezTo>
                  <a:pt x="123721" y="65359"/>
                  <a:pt x="137717" y="74010"/>
                  <a:pt x="151684" y="70713"/>
                </a:cubicBezTo>
                <a:close/>
                <a:moveTo>
                  <a:pt x="265433" y="90829"/>
                </a:moveTo>
                <a:cubicBezTo>
                  <a:pt x="279784" y="90829"/>
                  <a:pt x="291418" y="79195"/>
                  <a:pt x="291418" y="64844"/>
                </a:cubicBezTo>
                <a:cubicBezTo>
                  <a:pt x="291418" y="50493"/>
                  <a:pt x="279784" y="38859"/>
                  <a:pt x="265433" y="38859"/>
                </a:cubicBezTo>
                <a:cubicBezTo>
                  <a:pt x="251082" y="38859"/>
                  <a:pt x="239448" y="50493"/>
                  <a:pt x="239448" y="64844"/>
                </a:cubicBezTo>
                <a:cubicBezTo>
                  <a:pt x="239448" y="79195"/>
                  <a:pt x="251082" y="90829"/>
                  <a:pt x="265433" y="90829"/>
                </a:cubicBezTo>
                <a:close/>
                <a:moveTo>
                  <a:pt x="21825" y="51638"/>
                </a:moveTo>
                <a:cubicBezTo>
                  <a:pt x="35990" y="53937"/>
                  <a:pt x="49338" y="44318"/>
                  <a:pt x="51637" y="30152"/>
                </a:cubicBezTo>
                <a:cubicBezTo>
                  <a:pt x="53937" y="15987"/>
                  <a:pt x="44317" y="2639"/>
                  <a:pt x="30151" y="339"/>
                </a:cubicBezTo>
                <a:cubicBezTo>
                  <a:pt x="15986" y="-1960"/>
                  <a:pt x="2638" y="7660"/>
                  <a:pt x="339" y="21825"/>
                </a:cubicBezTo>
                <a:cubicBezTo>
                  <a:pt x="-1961" y="35991"/>
                  <a:pt x="7659" y="49339"/>
                  <a:pt x="21825" y="51638"/>
                </a:cubicBezTo>
                <a:close/>
                <a:moveTo>
                  <a:pt x="128428" y="182569"/>
                </a:moveTo>
                <a:cubicBezTo>
                  <a:pt x="142773" y="182149"/>
                  <a:pt x="154061" y="170179"/>
                  <a:pt x="153640" y="155834"/>
                </a:cubicBezTo>
                <a:cubicBezTo>
                  <a:pt x="153220" y="141489"/>
                  <a:pt x="141250" y="130201"/>
                  <a:pt x="126904" y="130621"/>
                </a:cubicBezTo>
                <a:cubicBezTo>
                  <a:pt x="112559" y="131042"/>
                  <a:pt x="101271" y="143013"/>
                  <a:pt x="101692" y="157357"/>
                </a:cubicBezTo>
                <a:cubicBezTo>
                  <a:pt x="102113" y="171702"/>
                  <a:pt x="114083" y="182990"/>
                  <a:pt x="128428" y="182569"/>
                </a:cubicBezTo>
                <a:close/>
                <a:moveTo>
                  <a:pt x="246007" y="201994"/>
                </a:moveTo>
                <a:cubicBezTo>
                  <a:pt x="260339" y="202735"/>
                  <a:pt x="272558" y="191718"/>
                  <a:pt x="273299" y="177386"/>
                </a:cubicBezTo>
                <a:cubicBezTo>
                  <a:pt x="274040" y="163054"/>
                  <a:pt x="263023" y="150835"/>
                  <a:pt x="248691" y="150094"/>
                </a:cubicBezTo>
                <a:cubicBezTo>
                  <a:pt x="234359" y="149353"/>
                  <a:pt x="222140" y="160371"/>
                  <a:pt x="221399" y="174702"/>
                </a:cubicBezTo>
                <a:cubicBezTo>
                  <a:pt x="220658" y="189034"/>
                  <a:pt x="231675" y="201254"/>
                  <a:pt x="246007" y="201994"/>
                </a:cubicBezTo>
                <a:close/>
                <a:moveTo>
                  <a:pt x="228746" y="313179"/>
                </a:moveTo>
                <a:cubicBezTo>
                  <a:pt x="243093" y="313492"/>
                  <a:pt x="254979" y="302115"/>
                  <a:pt x="255292" y="287767"/>
                </a:cubicBezTo>
                <a:cubicBezTo>
                  <a:pt x="255605" y="273420"/>
                  <a:pt x="244227" y="261535"/>
                  <a:pt x="229880" y="261222"/>
                </a:cubicBezTo>
                <a:cubicBezTo>
                  <a:pt x="215533" y="260909"/>
                  <a:pt x="203647" y="272286"/>
                  <a:pt x="203334" y="286634"/>
                </a:cubicBezTo>
                <a:cubicBezTo>
                  <a:pt x="203021" y="300981"/>
                  <a:pt x="214399" y="312866"/>
                  <a:pt x="228746" y="313179"/>
                </a:cubicBezTo>
                <a:close/>
              </a:path>
            </a:pathLst>
          </a:custGeom>
          <a:solidFill>
            <a:schemeClr val="accent1"/>
          </a:solidFill>
          <a:ln w="1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6385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6386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6387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>
            <a:spLocks noGrp="1"/>
          </p:cNvSpPr>
          <p:nvPr>
            <p:ph type="body" idx="16389" hasCustomPrompt="1"/>
            <p:custDataLst>
              <p:tags r:id="rId18"/>
            </p:custDataLst>
          </p:nvPr>
        </p:nvSpPr>
        <p:spPr>
          <a:xfrm>
            <a:off x="5726642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cap="all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9"/>
            </p:custDataLst>
          </p:nvPr>
        </p:nvSpPr>
        <p:spPr>
          <a:xfrm>
            <a:off x="5724878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dk2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2489200"/>
          </a:xfrm>
          <a:custGeom>
            <a:avLst/>
            <a:gdLst>
              <a:gd name="connisteX0" fmla="*/ 0 w 10972800"/>
              <a:gd name="connsiteY0" fmla="*/ 203200 h 2489200"/>
              <a:gd name="connisteX1" fmla="*/ 203200 w 10972800"/>
              <a:gd name="connsiteY1" fmla="*/ 0 h 2489200"/>
              <a:gd name="connisteX2" fmla="*/ 10769600 w 10972800"/>
              <a:gd name="connsiteY2" fmla="*/ 0 h 2489200"/>
              <a:gd name="connisteX3" fmla="*/ 10972800 w 10972800"/>
              <a:gd name="connsiteY3" fmla="*/ 203200 h 2489200"/>
              <a:gd name="connisteX4" fmla="*/ 10972800 w 10972800"/>
              <a:gd name="connsiteY4" fmla="*/ 2286000 h 2489200"/>
              <a:gd name="connisteX5" fmla="*/ 10769600 w 10972800"/>
              <a:gd name="connsiteY5" fmla="*/ 2489200 h 2489200"/>
              <a:gd name="connisteX6" fmla="*/ 203200 w 10972800"/>
              <a:gd name="connsiteY6" fmla="*/ 2489200 h 2489200"/>
              <a:gd name="connisteX7" fmla="*/ 0 w 10972800"/>
              <a:gd name="connsiteY7" fmla="*/ 2286000 h 2489200"/>
              <a:gd name="connisteX8" fmla="*/ 0 w 10972800"/>
              <a:gd name="connsiteY8" fmla="*/ 20320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48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286000"/>
                </a:lnTo>
                <a:cubicBezTo>
                  <a:pt x="10972800" y="2398224"/>
                  <a:pt x="10881824" y="2489200"/>
                  <a:pt x="10769600" y="2489200"/>
                </a:cubicBezTo>
                <a:lnTo>
                  <a:pt x="203200" y="2489200"/>
                </a:lnTo>
                <a:cubicBezTo>
                  <a:pt x="90976" y="2489200"/>
                  <a:pt x="0" y="2398224"/>
                  <a:pt x="0" y="228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9972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35560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400800" y="29972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400800" y="35560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3942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3251200"/>
          </a:xfrm>
          <a:custGeom>
            <a:avLst/>
            <a:gd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3848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943600"/>
            <a:ext cx="10972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2336800"/>
            <a:ext cx="5334000" cy="3098800"/>
          </a:xfrm>
          <a:custGeom>
            <a:avLst/>
            <a:gdLst>
              <a:gd name="connisteX0" fmla="*/ 0 w 5334000"/>
              <a:gd name="connsiteY0" fmla="*/ 203200 h 3098800"/>
              <a:gd name="connisteX1" fmla="*/ 203200 w 5334000"/>
              <a:gd name="connsiteY1" fmla="*/ 0 h 3098800"/>
              <a:gd name="connisteX2" fmla="*/ 5130800 w 5334000"/>
              <a:gd name="connsiteY2" fmla="*/ 0 h 3098800"/>
              <a:gd name="connisteX3" fmla="*/ 5334000 w 5334000"/>
              <a:gd name="connsiteY3" fmla="*/ 203200 h 3098800"/>
              <a:gd name="connisteX4" fmla="*/ 5334000 w 5334000"/>
              <a:gd name="connsiteY4" fmla="*/ 2895600 h 3098800"/>
              <a:gd name="connisteX5" fmla="*/ 5130800 w 5334000"/>
              <a:gd name="connsiteY5" fmla="*/ 3098800 h 3098800"/>
              <a:gd name="connisteX6" fmla="*/ 203200 w 5334000"/>
              <a:gd name="connsiteY6" fmla="*/ 3098800 h 3098800"/>
              <a:gd name="connisteX7" fmla="*/ 0 w 5334000"/>
              <a:gd name="connsiteY7" fmla="*/ 2895600 h 3098800"/>
              <a:gd name="connisteX8" fmla="*/ 0 w 53340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895600"/>
                </a:lnTo>
                <a:cubicBezTo>
                  <a:pt x="5334000" y="3007824"/>
                  <a:pt x="5243024" y="3098800"/>
                  <a:pt x="51308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302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860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48400" y="2336800"/>
            <a:ext cx="5334000" cy="3098800"/>
          </a:xfrm>
          <a:custGeom>
            <a:avLst/>
            <a:gdLst>
              <a:gd name="connisteX0" fmla="*/ 0 w 5334000"/>
              <a:gd name="connsiteY0" fmla="*/ 203200 h 3098800"/>
              <a:gd name="connisteX1" fmla="*/ 203200 w 5334000"/>
              <a:gd name="connsiteY1" fmla="*/ 0 h 3098800"/>
              <a:gd name="connisteX2" fmla="*/ 5130800 w 5334000"/>
              <a:gd name="connsiteY2" fmla="*/ 0 h 3098800"/>
              <a:gd name="connisteX3" fmla="*/ 5334000 w 5334000"/>
              <a:gd name="connsiteY3" fmla="*/ 203200 h 3098800"/>
              <a:gd name="connisteX4" fmla="*/ 5334000 w 5334000"/>
              <a:gd name="connsiteY4" fmla="*/ 2895600 h 3098800"/>
              <a:gd name="connisteX5" fmla="*/ 5130800 w 5334000"/>
              <a:gd name="connsiteY5" fmla="*/ 3098800 h 3098800"/>
              <a:gd name="connisteX6" fmla="*/ 203200 w 5334000"/>
              <a:gd name="connsiteY6" fmla="*/ 3098800 h 3098800"/>
              <a:gd name="connisteX7" fmla="*/ 0 w 5334000"/>
              <a:gd name="connsiteY7" fmla="*/ 2895600 h 3098800"/>
              <a:gd name="connisteX8" fmla="*/ 0 w 53340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895600"/>
                </a:lnTo>
                <a:cubicBezTo>
                  <a:pt x="5334000" y="3007824"/>
                  <a:pt x="5243024" y="3098800"/>
                  <a:pt x="51308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553200" y="3302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3860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089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1656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4724400"/>
            <a:ext cx="31623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420100" y="41656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420100" y="4724400"/>
            <a:ext cx="31623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6" hasCustomPrompt="1"/>
            <p:custDataLst>
              <p:tags r:id="rId6"/>
            </p:custDataLst>
          </p:nvPr>
        </p:nvSpPr>
        <p:spPr>
          <a:xfrm>
            <a:off x="609600" y="1524000"/>
            <a:ext cx="10972800" cy="4724400"/>
          </a:xfrm>
          <a:custGeom>
            <a:avLst/>
            <a:gdLst>
              <a:gd name="connisteX0" fmla="*/ 0 w 10972800"/>
              <a:gd name="connsiteY0" fmla="*/ 203200 h 4724400"/>
              <a:gd name="connisteX1" fmla="*/ 203200 w 10972800"/>
              <a:gd name="connsiteY1" fmla="*/ 0 h 4724400"/>
              <a:gd name="connisteX2" fmla="*/ 10769600 w 10972800"/>
              <a:gd name="connsiteY2" fmla="*/ 0 h 4724400"/>
              <a:gd name="connisteX3" fmla="*/ 10972800 w 10972800"/>
              <a:gd name="connsiteY3" fmla="*/ 203200 h 4724400"/>
              <a:gd name="connisteX4" fmla="*/ 10972800 w 10972800"/>
              <a:gd name="connsiteY4" fmla="*/ 4521200 h 4724400"/>
              <a:gd name="connisteX5" fmla="*/ 10769600 w 10972800"/>
              <a:gd name="connsiteY5" fmla="*/ 4724400 h 4724400"/>
              <a:gd name="connisteX6" fmla="*/ 203200 w 10972800"/>
              <a:gd name="connsiteY6" fmla="*/ 4724400 h 4724400"/>
              <a:gd name="connisteX7" fmla="*/ 0 w 10972800"/>
              <a:gd name="connsiteY7" fmla="*/ 4521200 h 4724400"/>
              <a:gd name="connisteX8" fmla="*/ 0 w 109728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4521200"/>
                </a:lnTo>
                <a:cubicBezTo>
                  <a:pt x="10972800" y="4633424"/>
                  <a:pt x="10881824" y="4724400"/>
                  <a:pt x="107696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2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6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513867" cy="2086342"/>
          </a:xfrm>
          <a:custGeom>
            <a:avLst/>
            <a:gdLst>
              <a:gd name="connsiteX0" fmla="*/ 1701249 w 2513867"/>
              <a:gd name="connsiteY0" fmla="*/ 0 h 2086342"/>
              <a:gd name="connsiteX1" fmla="*/ 2513867 w 2513867"/>
              <a:gd name="connsiteY1" fmla="*/ 0 h 2086342"/>
              <a:gd name="connsiteX2" fmla="*/ 2462323 w 2513867"/>
              <a:gd name="connsiteY2" fmla="*/ 140829 h 2086342"/>
              <a:gd name="connsiteX3" fmla="*/ 115428 w 2513867"/>
              <a:gd name="connsiteY3" fmla="*/ 2065729 h 2086342"/>
              <a:gd name="connsiteX4" fmla="*/ 0 w 2513867"/>
              <a:gd name="connsiteY4" fmla="*/ 2086342 h 2086342"/>
              <a:gd name="connsiteX5" fmla="*/ 0 w 2513867"/>
              <a:gd name="connsiteY5" fmla="*/ 1411923 h 2086342"/>
              <a:gd name="connsiteX6" fmla="*/ 78115 w 2513867"/>
              <a:gd name="connsiteY6" fmla="*/ 1397973 h 2086342"/>
              <a:gd name="connsiteX7" fmla="*/ 1666367 w 2513867"/>
              <a:gd name="connsiteY7" fmla="*/ 95305 h 208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3867" h="2086342">
                <a:moveTo>
                  <a:pt x="1701249" y="0"/>
                </a:moveTo>
                <a:lnTo>
                  <a:pt x="2513867" y="0"/>
                </a:lnTo>
                <a:lnTo>
                  <a:pt x="2462323" y="140829"/>
                </a:lnTo>
                <a:cubicBezTo>
                  <a:pt x="2049895" y="1115917"/>
                  <a:pt x="1176557" y="1848590"/>
                  <a:pt x="115428" y="2065729"/>
                </a:cubicBezTo>
                <a:lnTo>
                  <a:pt x="0" y="2086342"/>
                </a:lnTo>
                <a:lnTo>
                  <a:pt x="0" y="1411923"/>
                </a:lnTo>
                <a:lnTo>
                  <a:pt x="78115" y="1397973"/>
                </a:lnTo>
                <a:cubicBezTo>
                  <a:pt x="796230" y="1251025"/>
                  <a:pt x="1387258" y="755192"/>
                  <a:pt x="1666367" y="95305"/>
                </a:cubicBezTo>
                <a:close/>
              </a:path>
            </a:pathLst>
          </a:cu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 flipV="1">
            <a:off x="0" y="3904203"/>
            <a:ext cx="12192001" cy="2953797"/>
          </a:xfrm>
          <a:custGeom>
            <a:avLst/>
            <a:gdLst>
              <a:gd name="connsiteX0" fmla="*/ 3253011 w 12192001"/>
              <a:gd name="connsiteY0" fmla="*/ 2953753 h 2953797"/>
              <a:gd name="connsiteX1" fmla="*/ 0 w 12192001"/>
              <a:gd name="connsiteY1" fmla="*/ 2536673 h 2953797"/>
              <a:gd name="connsiteX2" fmla="*/ 0 w 12192001"/>
              <a:gd name="connsiteY2" fmla="*/ 0 h 2953797"/>
              <a:gd name="connsiteX3" fmla="*/ 12192001 w 12192001"/>
              <a:gd name="connsiteY3" fmla="*/ 0 h 2953797"/>
              <a:gd name="connsiteX4" fmla="*/ 12192001 w 12192001"/>
              <a:gd name="connsiteY4" fmla="*/ 1505343 h 2953797"/>
              <a:gd name="connsiteX5" fmla="*/ 3253011 w 12192001"/>
              <a:gd name="connsiteY5" fmla="*/ 2953753 h 295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2953797">
                <a:moveTo>
                  <a:pt x="3253011" y="2953753"/>
                </a:moveTo>
                <a:cubicBezTo>
                  <a:pt x="2375297" y="2951144"/>
                  <a:pt x="1333500" y="2833519"/>
                  <a:pt x="0" y="2536673"/>
                </a:cubicBezTo>
                <a:lnTo>
                  <a:pt x="0" y="0"/>
                </a:lnTo>
                <a:lnTo>
                  <a:pt x="12192001" y="0"/>
                </a:lnTo>
                <a:lnTo>
                  <a:pt x="12192001" y="1505343"/>
                </a:lnTo>
                <a:cubicBezTo>
                  <a:pt x="7429501" y="1505343"/>
                  <a:pt x="6387704" y="2963071"/>
                  <a:pt x="3253011" y="29537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>
            <a:off x="400762" y="419099"/>
            <a:ext cx="11390476" cy="6019802"/>
          </a:xfrm>
          <a:prstGeom prst="roundRect">
            <a:avLst>
              <a:gd name="adj" fmla="val 2954"/>
            </a:avLst>
          </a:prstGeom>
          <a:solidFill>
            <a:schemeClr val="lt1"/>
          </a:solidFill>
          <a:ln>
            <a:noFill/>
          </a:ln>
          <a:effectLst>
            <a:outerShdw blurRad="190500" dist="381000" dir="5400000" sx="95000" sy="95000" algn="tl" rotWithShape="0">
              <a:schemeClr val="accent2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6"/>
            </p:custDataLst>
          </p:nvPr>
        </p:nvSpPr>
        <p:spPr>
          <a:xfrm>
            <a:off x="8412326" y="419098"/>
            <a:ext cx="3378912" cy="6019802"/>
          </a:xfrm>
          <a:custGeom>
            <a:avLst/>
            <a:gdLst>
              <a:gd name="connsiteX0" fmla="*/ 1187053 w 3378912"/>
              <a:gd name="connsiteY0" fmla="*/ 0 h 6019802"/>
              <a:gd name="connsiteX1" fmla="*/ 3378912 w 3378912"/>
              <a:gd name="connsiteY1" fmla="*/ 0 h 6019802"/>
              <a:gd name="connsiteX2" fmla="*/ 3378912 w 3378912"/>
              <a:gd name="connsiteY2" fmla="*/ 6019802 h 6019802"/>
              <a:gd name="connsiteX3" fmla="*/ 1094711 w 3378912"/>
              <a:gd name="connsiteY3" fmla="*/ 6019802 h 6019802"/>
              <a:gd name="connsiteX4" fmla="*/ 1041123 w 3378912"/>
              <a:gd name="connsiteY4" fmla="*/ 5960840 h 6019802"/>
              <a:gd name="connsiteX5" fmla="*/ 0 w 3378912"/>
              <a:gd name="connsiteY5" fmla="*/ 3060702 h 6019802"/>
              <a:gd name="connsiteX6" fmla="*/ 1041123 w 3378912"/>
              <a:gd name="connsiteY6" fmla="*/ 160564 h 601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8912" h="6019802">
                <a:moveTo>
                  <a:pt x="1187053" y="0"/>
                </a:moveTo>
                <a:lnTo>
                  <a:pt x="3378912" y="0"/>
                </a:lnTo>
                <a:lnTo>
                  <a:pt x="3378912" y="6019802"/>
                </a:lnTo>
                <a:lnTo>
                  <a:pt x="1094711" y="6019802"/>
                </a:lnTo>
                <a:lnTo>
                  <a:pt x="1041123" y="5960840"/>
                </a:lnTo>
                <a:cubicBezTo>
                  <a:pt x="390712" y="5172725"/>
                  <a:pt x="0" y="4162341"/>
                  <a:pt x="0" y="3060702"/>
                </a:cubicBezTo>
                <a:cubicBezTo>
                  <a:pt x="0" y="1959063"/>
                  <a:pt x="390712" y="948680"/>
                  <a:pt x="1041123" y="16056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92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6" b="1698"/>
          <a:stretch>
            <a:fillRect/>
          </a:stretch>
        </p:blipFill>
        <p:spPr>
          <a:xfrm flipH="1">
            <a:off x="7553265" y="1283088"/>
            <a:ext cx="4000899" cy="5145119"/>
          </a:xfrm>
          <a:prstGeom prst="rect">
            <a:avLst/>
          </a:prstGeom>
        </p:spPr>
      </p:pic>
      <p:sp>
        <p:nvSpPr>
          <p:cNvPr id="14" name="日期占位符 4"/>
          <p:cNvSpPr>
            <a:spLocks noGrp="1"/>
          </p:cNvSpPr>
          <p:nvPr>
            <p:ph type="dt" sz="half" idx="16385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页脚占位符 5"/>
          <p:cNvSpPr>
            <a:spLocks noGrp="1"/>
          </p:cNvSpPr>
          <p:nvPr>
            <p:ph type="ftr" sz="quarter" idx="16386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6"/>
          <p:cNvSpPr>
            <a:spLocks noGrp="1"/>
          </p:cNvSpPr>
          <p:nvPr>
            <p:ph type="sldNum" sz="quarter" idx="16387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7" name="直接连接符 14"/>
          <p:cNvCxnSpPr/>
          <p:nvPr userDrawn="1">
            <p:custDataLst>
              <p:tags r:id="rId12"/>
            </p:custDataLst>
          </p:nvPr>
        </p:nvCxnSpPr>
        <p:spPr>
          <a:xfrm>
            <a:off x="1029907" y="943203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5"/>
          <p:cNvCxnSpPr/>
          <p:nvPr userDrawn="1">
            <p:custDataLst>
              <p:tags r:id="rId13"/>
            </p:custDataLst>
          </p:nvPr>
        </p:nvCxnSpPr>
        <p:spPr>
          <a:xfrm>
            <a:off x="1029907" y="1026544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6"/>
          <p:cNvCxnSpPr/>
          <p:nvPr userDrawn="1">
            <p:custDataLst>
              <p:tags r:id="rId14"/>
            </p:custDataLst>
          </p:nvPr>
        </p:nvCxnSpPr>
        <p:spPr>
          <a:xfrm>
            <a:off x="1029907" y="1109884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idx="16388" hasCustomPrompt="1"/>
            <p:custDataLst>
              <p:tags r:id="rId15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dk2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9" hasCustomPrompt="1"/>
            <p:custDataLst>
              <p:tags r:id="rId16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cap="all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方向错位-并列-26_3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21336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4384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4384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77724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80772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0772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144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144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65532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65532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20902" cy="1760208"/>
          </a:xfrm>
          <a:custGeom>
            <a:avLst/>
            <a:gdLst>
              <a:gd name="connsiteX0" fmla="*/ 1701249 w 2513867"/>
              <a:gd name="connsiteY0" fmla="*/ 0 h 2086342"/>
              <a:gd name="connsiteX1" fmla="*/ 2513867 w 2513867"/>
              <a:gd name="connsiteY1" fmla="*/ 0 h 2086342"/>
              <a:gd name="connsiteX2" fmla="*/ 2462323 w 2513867"/>
              <a:gd name="connsiteY2" fmla="*/ 140829 h 2086342"/>
              <a:gd name="connsiteX3" fmla="*/ 115428 w 2513867"/>
              <a:gd name="connsiteY3" fmla="*/ 2065729 h 2086342"/>
              <a:gd name="connsiteX4" fmla="*/ 0 w 2513867"/>
              <a:gd name="connsiteY4" fmla="*/ 2086342 h 2086342"/>
              <a:gd name="connsiteX5" fmla="*/ 0 w 2513867"/>
              <a:gd name="connsiteY5" fmla="*/ 1411923 h 2086342"/>
              <a:gd name="connsiteX6" fmla="*/ 78115 w 2513867"/>
              <a:gd name="connsiteY6" fmla="*/ 1397973 h 2086342"/>
              <a:gd name="connsiteX7" fmla="*/ 1666367 w 2513867"/>
              <a:gd name="connsiteY7" fmla="*/ 95305 h 208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3867" h="2086342">
                <a:moveTo>
                  <a:pt x="1701249" y="0"/>
                </a:moveTo>
                <a:lnTo>
                  <a:pt x="2513867" y="0"/>
                </a:lnTo>
                <a:lnTo>
                  <a:pt x="2462323" y="140829"/>
                </a:lnTo>
                <a:cubicBezTo>
                  <a:pt x="2049895" y="1115917"/>
                  <a:pt x="1176557" y="1848590"/>
                  <a:pt x="115428" y="2065729"/>
                </a:cubicBezTo>
                <a:lnTo>
                  <a:pt x="0" y="2086342"/>
                </a:lnTo>
                <a:lnTo>
                  <a:pt x="0" y="1411923"/>
                </a:lnTo>
                <a:lnTo>
                  <a:pt x="78115" y="1397973"/>
                </a:lnTo>
                <a:cubicBezTo>
                  <a:pt x="796230" y="1251025"/>
                  <a:pt x="1387258" y="755192"/>
                  <a:pt x="1666367" y="95305"/>
                </a:cubicBezTo>
                <a:close/>
              </a:path>
            </a:pathLst>
          </a:cu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>
            <p:custDataLst>
              <p:tags r:id="rId4"/>
            </p:custDataLst>
          </p:nvPr>
        </p:nvCxnSpPr>
        <p:spPr>
          <a:xfrm>
            <a:off x="11097512" y="1022404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5"/>
            </p:custDataLst>
          </p:nvPr>
        </p:nvCxnSpPr>
        <p:spPr>
          <a:xfrm>
            <a:off x="11097512" y="1105745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6"/>
            </p:custDataLst>
          </p:nvPr>
        </p:nvCxnSpPr>
        <p:spPr>
          <a:xfrm>
            <a:off x="11097512" y="1189085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419423" cy="19052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35075" y="565200"/>
            <a:ext cx="1700212" cy="1081088"/>
          </a:xfrm>
        </p:spPr>
        <p:txBody>
          <a:bodyPr wrap="square" anchor="ctr" anchorCtr="0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6001" y="1225854"/>
            <a:ext cx="5323800" cy="4987909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199" y="1225854"/>
            <a:ext cx="5323799" cy="4987909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6000" y="1167932"/>
            <a:ext cx="5301575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6000" y="1795864"/>
            <a:ext cx="5301575" cy="4393799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167932"/>
            <a:ext cx="5323800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795864"/>
            <a:ext cx="5323800" cy="4393799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99" y="1192091"/>
            <a:ext cx="10799999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 flipH="1" flipV="1">
            <a:off x="0" y="3904203"/>
            <a:ext cx="12192001" cy="2953797"/>
          </a:xfrm>
          <a:custGeom>
            <a:avLst/>
            <a:gdLst>
              <a:gd name="connsiteX0" fmla="*/ 3253011 w 12192001"/>
              <a:gd name="connsiteY0" fmla="*/ 2953753 h 2953797"/>
              <a:gd name="connsiteX1" fmla="*/ 0 w 12192001"/>
              <a:gd name="connsiteY1" fmla="*/ 2536673 h 2953797"/>
              <a:gd name="connsiteX2" fmla="*/ 0 w 12192001"/>
              <a:gd name="connsiteY2" fmla="*/ 0 h 2953797"/>
              <a:gd name="connsiteX3" fmla="*/ 12192001 w 12192001"/>
              <a:gd name="connsiteY3" fmla="*/ 0 h 2953797"/>
              <a:gd name="connsiteX4" fmla="*/ 12192001 w 12192001"/>
              <a:gd name="connsiteY4" fmla="*/ 1505343 h 2953797"/>
              <a:gd name="connsiteX5" fmla="*/ 3253011 w 12192001"/>
              <a:gd name="connsiteY5" fmla="*/ 2953753 h 295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2953797">
                <a:moveTo>
                  <a:pt x="3253011" y="2953753"/>
                </a:moveTo>
                <a:cubicBezTo>
                  <a:pt x="2375297" y="2951144"/>
                  <a:pt x="1333500" y="2833519"/>
                  <a:pt x="0" y="2536673"/>
                </a:cubicBezTo>
                <a:lnTo>
                  <a:pt x="0" y="0"/>
                </a:lnTo>
                <a:lnTo>
                  <a:pt x="12192001" y="0"/>
                </a:lnTo>
                <a:lnTo>
                  <a:pt x="12192001" y="1505343"/>
                </a:lnTo>
                <a:cubicBezTo>
                  <a:pt x="7429501" y="1505343"/>
                  <a:pt x="6387704" y="2963071"/>
                  <a:pt x="3253011" y="29537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2513867" cy="2086342"/>
          </a:xfrm>
          <a:custGeom>
            <a:avLst/>
            <a:gdLst>
              <a:gd name="connsiteX0" fmla="*/ 1701249 w 2513867"/>
              <a:gd name="connsiteY0" fmla="*/ 0 h 2086342"/>
              <a:gd name="connsiteX1" fmla="*/ 2513867 w 2513867"/>
              <a:gd name="connsiteY1" fmla="*/ 0 h 2086342"/>
              <a:gd name="connsiteX2" fmla="*/ 2462323 w 2513867"/>
              <a:gd name="connsiteY2" fmla="*/ 140829 h 2086342"/>
              <a:gd name="connsiteX3" fmla="*/ 115428 w 2513867"/>
              <a:gd name="connsiteY3" fmla="*/ 2065729 h 2086342"/>
              <a:gd name="connsiteX4" fmla="*/ 0 w 2513867"/>
              <a:gd name="connsiteY4" fmla="*/ 2086342 h 2086342"/>
              <a:gd name="connsiteX5" fmla="*/ 0 w 2513867"/>
              <a:gd name="connsiteY5" fmla="*/ 1411923 h 2086342"/>
              <a:gd name="connsiteX6" fmla="*/ 78115 w 2513867"/>
              <a:gd name="connsiteY6" fmla="*/ 1397973 h 2086342"/>
              <a:gd name="connsiteX7" fmla="*/ 1666367 w 2513867"/>
              <a:gd name="connsiteY7" fmla="*/ 95305 h 208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3867" h="2086342">
                <a:moveTo>
                  <a:pt x="1701249" y="0"/>
                </a:moveTo>
                <a:lnTo>
                  <a:pt x="2513867" y="0"/>
                </a:lnTo>
                <a:lnTo>
                  <a:pt x="2462323" y="140829"/>
                </a:lnTo>
                <a:cubicBezTo>
                  <a:pt x="2049895" y="1115917"/>
                  <a:pt x="1176557" y="1848590"/>
                  <a:pt x="115428" y="2065729"/>
                </a:cubicBezTo>
                <a:lnTo>
                  <a:pt x="0" y="2086342"/>
                </a:lnTo>
                <a:lnTo>
                  <a:pt x="0" y="1411923"/>
                </a:lnTo>
                <a:lnTo>
                  <a:pt x="78115" y="1397973"/>
                </a:lnTo>
                <a:cubicBezTo>
                  <a:pt x="796230" y="1251025"/>
                  <a:pt x="1387258" y="755192"/>
                  <a:pt x="1666367" y="95305"/>
                </a:cubicBezTo>
                <a:close/>
              </a:path>
            </a:pathLst>
          </a:cu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>
            <a:off x="400762" y="419099"/>
            <a:ext cx="11390476" cy="6019802"/>
          </a:xfrm>
          <a:prstGeom prst="roundRect">
            <a:avLst>
              <a:gd name="adj" fmla="val 2954"/>
            </a:avLst>
          </a:prstGeom>
          <a:solidFill>
            <a:schemeClr val="lt1"/>
          </a:solidFill>
          <a:ln>
            <a:noFill/>
          </a:ln>
          <a:effectLst>
            <a:outerShdw blurRad="190500" dist="381000" dir="5400000" sx="95000" sy="95000" algn="tl" rotWithShape="0">
              <a:schemeClr val="accent2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6"/>
            </p:custDataLst>
          </p:nvPr>
        </p:nvSpPr>
        <p:spPr>
          <a:xfrm>
            <a:off x="7013060" y="1257366"/>
            <a:ext cx="4095992" cy="40959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9200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23" name="直接连接符 22"/>
          <p:cNvCxnSpPr/>
          <p:nvPr userDrawn="1">
            <p:custDataLst>
              <p:tags r:id="rId7"/>
            </p:custDataLst>
          </p:nvPr>
        </p:nvCxnSpPr>
        <p:spPr>
          <a:xfrm>
            <a:off x="1029907" y="943203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8"/>
            </p:custDataLst>
          </p:nvPr>
        </p:nvCxnSpPr>
        <p:spPr>
          <a:xfrm>
            <a:off x="1029907" y="1026544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9"/>
            </p:custDataLst>
          </p:nvPr>
        </p:nvCxnSpPr>
        <p:spPr>
          <a:xfrm>
            <a:off x="1029907" y="1109884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弧形 27"/>
          <p:cNvSpPr/>
          <p:nvPr userDrawn="1">
            <p:custDataLst>
              <p:tags r:id="rId10"/>
            </p:custDataLst>
          </p:nvPr>
        </p:nvSpPr>
        <p:spPr>
          <a:xfrm>
            <a:off x="6810295" y="1054602"/>
            <a:ext cx="4501522" cy="4501520"/>
          </a:xfrm>
          <a:prstGeom prst="arc">
            <a:avLst>
              <a:gd name="adj1" fmla="val 14981137"/>
              <a:gd name="adj2" fmla="val 19338364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50" t="-6302" b="18243"/>
          <a:stretch>
            <a:fillRect/>
          </a:stretch>
        </p:blipFill>
        <p:spPr>
          <a:xfrm>
            <a:off x="6913104" y="1109883"/>
            <a:ext cx="4840040" cy="5329017"/>
          </a:xfrm>
          <a:prstGeom prst="rect">
            <a:avLst/>
          </a:prstGeom>
        </p:spPr>
      </p:pic>
      <p:sp>
        <p:nvSpPr>
          <p:cNvPr id="12" name="日期占位符 3"/>
          <p:cNvSpPr>
            <a:spLocks noGrp="1"/>
          </p:cNvSpPr>
          <p:nvPr>
            <p:ph type="dt" sz="half" idx="16385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386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6387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idx="16389" hasCustomPrompt="1"/>
            <p:custDataLst>
              <p:tags r:id="rId17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dk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8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dk2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9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44385"/>
            </a:avLst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  <p:sp>
        <p:nvSpPr>
          <p:cNvPr id="2" name="任意多边形: 形状 24"/>
          <p:cNvSpPr/>
          <p:nvPr userDrawn="1">
            <p:custDataLst>
              <p:tags r:id="rId20"/>
            </p:custDataLst>
          </p:nvPr>
        </p:nvSpPr>
        <p:spPr>
          <a:xfrm rot="553201" flipV="1">
            <a:off x="10861640" y="5588657"/>
            <a:ext cx="291418" cy="313185"/>
          </a:xfrm>
          <a:custGeom>
            <a:avLst/>
            <a:gdLst>
              <a:gd name="connsiteX0" fmla="*/ 151684 w 291418"/>
              <a:gd name="connsiteY0" fmla="*/ 70713 h 313185"/>
              <a:gd name="connsiteX1" fmla="*/ 171005 w 291418"/>
              <a:gd name="connsiteY1" fmla="*/ 39454 h 313185"/>
              <a:gd name="connsiteX2" fmla="*/ 139746 w 291418"/>
              <a:gd name="connsiteY2" fmla="*/ 20133 h 313185"/>
              <a:gd name="connsiteX3" fmla="*/ 120425 w 291418"/>
              <a:gd name="connsiteY3" fmla="*/ 51392 h 313185"/>
              <a:gd name="connsiteX4" fmla="*/ 151684 w 291418"/>
              <a:gd name="connsiteY4" fmla="*/ 70713 h 313185"/>
              <a:gd name="connsiteX5" fmla="*/ 265433 w 291418"/>
              <a:gd name="connsiteY5" fmla="*/ 90829 h 313185"/>
              <a:gd name="connsiteX6" fmla="*/ 291418 w 291418"/>
              <a:gd name="connsiteY6" fmla="*/ 64844 h 313185"/>
              <a:gd name="connsiteX7" fmla="*/ 265433 w 291418"/>
              <a:gd name="connsiteY7" fmla="*/ 38859 h 313185"/>
              <a:gd name="connsiteX8" fmla="*/ 239448 w 291418"/>
              <a:gd name="connsiteY8" fmla="*/ 64844 h 313185"/>
              <a:gd name="connsiteX9" fmla="*/ 265433 w 291418"/>
              <a:gd name="connsiteY9" fmla="*/ 90829 h 313185"/>
              <a:gd name="connsiteX10" fmla="*/ 21825 w 291418"/>
              <a:gd name="connsiteY10" fmla="*/ 51638 h 313185"/>
              <a:gd name="connsiteX11" fmla="*/ 51637 w 291418"/>
              <a:gd name="connsiteY11" fmla="*/ 30152 h 313185"/>
              <a:gd name="connsiteX12" fmla="*/ 30151 w 291418"/>
              <a:gd name="connsiteY12" fmla="*/ 339 h 313185"/>
              <a:gd name="connsiteX13" fmla="*/ 339 w 291418"/>
              <a:gd name="connsiteY13" fmla="*/ 21825 h 313185"/>
              <a:gd name="connsiteX14" fmla="*/ 21825 w 291418"/>
              <a:gd name="connsiteY14" fmla="*/ 51638 h 313185"/>
              <a:gd name="connsiteX15" fmla="*/ 128428 w 291418"/>
              <a:gd name="connsiteY15" fmla="*/ 182569 h 313185"/>
              <a:gd name="connsiteX16" fmla="*/ 153640 w 291418"/>
              <a:gd name="connsiteY16" fmla="*/ 155834 h 313185"/>
              <a:gd name="connsiteX17" fmla="*/ 126904 w 291418"/>
              <a:gd name="connsiteY17" fmla="*/ 130621 h 313185"/>
              <a:gd name="connsiteX18" fmla="*/ 101692 w 291418"/>
              <a:gd name="connsiteY18" fmla="*/ 157357 h 313185"/>
              <a:gd name="connsiteX19" fmla="*/ 128428 w 291418"/>
              <a:gd name="connsiteY19" fmla="*/ 182569 h 313185"/>
              <a:gd name="connsiteX20" fmla="*/ 246007 w 291418"/>
              <a:gd name="connsiteY20" fmla="*/ 201994 h 313185"/>
              <a:gd name="connsiteX21" fmla="*/ 273299 w 291418"/>
              <a:gd name="connsiteY21" fmla="*/ 177386 h 313185"/>
              <a:gd name="connsiteX22" fmla="*/ 248691 w 291418"/>
              <a:gd name="connsiteY22" fmla="*/ 150094 h 313185"/>
              <a:gd name="connsiteX23" fmla="*/ 221399 w 291418"/>
              <a:gd name="connsiteY23" fmla="*/ 174702 h 313185"/>
              <a:gd name="connsiteX24" fmla="*/ 246007 w 291418"/>
              <a:gd name="connsiteY24" fmla="*/ 201994 h 313185"/>
              <a:gd name="connsiteX25" fmla="*/ 228746 w 291418"/>
              <a:gd name="connsiteY25" fmla="*/ 313179 h 313185"/>
              <a:gd name="connsiteX26" fmla="*/ 255292 w 291418"/>
              <a:gd name="connsiteY26" fmla="*/ 287767 h 313185"/>
              <a:gd name="connsiteX27" fmla="*/ 229880 w 291418"/>
              <a:gd name="connsiteY27" fmla="*/ 261222 h 313185"/>
              <a:gd name="connsiteX28" fmla="*/ 203334 w 291418"/>
              <a:gd name="connsiteY28" fmla="*/ 286634 h 313185"/>
              <a:gd name="connsiteX29" fmla="*/ 228746 w 291418"/>
              <a:gd name="connsiteY29" fmla="*/ 313179 h 31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91418" h="313185">
                <a:moveTo>
                  <a:pt x="151684" y="70713"/>
                </a:moveTo>
                <a:cubicBezTo>
                  <a:pt x="165652" y="67417"/>
                  <a:pt x="174302" y="53421"/>
                  <a:pt x="171005" y="39454"/>
                </a:cubicBezTo>
                <a:cubicBezTo>
                  <a:pt x="167708" y="25487"/>
                  <a:pt x="153714" y="16836"/>
                  <a:pt x="139746" y="20133"/>
                </a:cubicBezTo>
                <a:cubicBezTo>
                  <a:pt x="125779" y="23429"/>
                  <a:pt x="117128" y="37425"/>
                  <a:pt x="120425" y="51392"/>
                </a:cubicBezTo>
                <a:cubicBezTo>
                  <a:pt x="123721" y="65359"/>
                  <a:pt x="137717" y="74010"/>
                  <a:pt x="151684" y="70713"/>
                </a:cubicBezTo>
                <a:close/>
                <a:moveTo>
                  <a:pt x="265433" y="90829"/>
                </a:moveTo>
                <a:cubicBezTo>
                  <a:pt x="279784" y="90829"/>
                  <a:pt x="291418" y="79195"/>
                  <a:pt x="291418" y="64844"/>
                </a:cubicBezTo>
                <a:cubicBezTo>
                  <a:pt x="291418" y="50493"/>
                  <a:pt x="279784" y="38859"/>
                  <a:pt x="265433" y="38859"/>
                </a:cubicBezTo>
                <a:cubicBezTo>
                  <a:pt x="251082" y="38859"/>
                  <a:pt x="239448" y="50493"/>
                  <a:pt x="239448" y="64844"/>
                </a:cubicBezTo>
                <a:cubicBezTo>
                  <a:pt x="239448" y="79195"/>
                  <a:pt x="251082" y="90829"/>
                  <a:pt x="265433" y="90829"/>
                </a:cubicBezTo>
                <a:close/>
                <a:moveTo>
                  <a:pt x="21825" y="51638"/>
                </a:moveTo>
                <a:cubicBezTo>
                  <a:pt x="35990" y="53937"/>
                  <a:pt x="49338" y="44318"/>
                  <a:pt x="51637" y="30152"/>
                </a:cubicBezTo>
                <a:cubicBezTo>
                  <a:pt x="53937" y="15987"/>
                  <a:pt x="44317" y="2639"/>
                  <a:pt x="30151" y="339"/>
                </a:cubicBezTo>
                <a:cubicBezTo>
                  <a:pt x="15986" y="-1960"/>
                  <a:pt x="2638" y="7660"/>
                  <a:pt x="339" y="21825"/>
                </a:cubicBezTo>
                <a:cubicBezTo>
                  <a:pt x="-1961" y="35991"/>
                  <a:pt x="7659" y="49339"/>
                  <a:pt x="21825" y="51638"/>
                </a:cubicBezTo>
                <a:close/>
                <a:moveTo>
                  <a:pt x="128428" y="182569"/>
                </a:moveTo>
                <a:cubicBezTo>
                  <a:pt x="142773" y="182149"/>
                  <a:pt x="154061" y="170179"/>
                  <a:pt x="153640" y="155834"/>
                </a:cubicBezTo>
                <a:cubicBezTo>
                  <a:pt x="153220" y="141489"/>
                  <a:pt x="141250" y="130201"/>
                  <a:pt x="126904" y="130621"/>
                </a:cubicBezTo>
                <a:cubicBezTo>
                  <a:pt x="112559" y="131042"/>
                  <a:pt x="101271" y="143013"/>
                  <a:pt x="101692" y="157357"/>
                </a:cubicBezTo>
                <a:cubicBezTo>
                  <a:pt x="102113" y="171702"/>
                  <a:pt x="114083" y="182990"/>
                  <a:pt x="128428" y="182569"/>
                </a:cubicBezTo>
                <a:close/>
                <a:moveTo>
                  <a:pt x="246007" y="201994"/>
                </a:moveTo>
                <a:cubicBezTo>
                  <a:pt x="260339" y="202735"/>
                  <a:pt x="272558" y="191718"/>
                  <a:pt x="273299" y="177386"/>
                </a:cubicBezTo>
                <a:cubicBezTo>
                  <a:pt x="274040" y="163054"/>
                  <a:pt x="263023" y="150835"/>
                  <a:pt x="248691" y="150094"/>
                </a:cubicBezTo>
                <a:cubicBezTo>
                  <a:pt x="234359" y="149353"/>
                  <a:pt x="222140" y="160371"/>
                  <a:pt x="221399" y="174702"/>
                </a:cubicBezTo>
                <a:cubicBezTo>
                  <a:pt x="220658" y="189034"/>
                  <a:pt x="231675" y="201254"/>
                  <a:pt x="246007" y="201994"/>
                </a:cubicBezTo>
                <a:close/>
                <a:moveTo>
                  <a:pt x="228746" y="313179"/>
                </a:moveTo>
                <a:cubicBezTo>
                  <a:pt x="243093" y="313492"/>
                  <a:pt x="254979" y="302115"/>
                  <a:pt x="255292" y="287767"/>
                </a:cubicBezTo>
                <a:cubicBezTo>
                  <a:pt x="255605" y="273420"/>
                  <a:pt x="244227" y="261535"/>
                  <a:pt x="229880" y="261222"/>
                </a:cubicBezTo>
                <a:cubicBezTo>
                  <a:pt x="215533" y="260909"/>
                  <a:pt x="203647" y="272286"/>
                  <a:pt x="203334" y="286634"/>
                </a:cubicBezTo>
                <a:cubicBezTo>
                  <a:pt x="203021" y="300981"/>
                  <a:pt x="214399" y="312866"/>
                  <a:pt x="228746" y="313179"/>
                </a:cubicBezTo>
                <a:close/>
              </a:path>
            </a:pathLst>
          </a:custGeom>
          <a:solidFill>
            <a:schemeClr val="accent1"/>
          </a:solidFill>
          <a:ln w="1196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513867" cy="2086342"/>
          </a:xfrm>
          <a:custGeom>
            <a:avLst/>
            <a:gdLst>
              <a:gd name="connsiteX0" fmla="*/ 1701249 w 2513867"/>
              <a:gd name="connsiteY0" fmla="*/ 0 h 2086342"/>
              <a:gd name="connsiteX1" fmla="*/ 2513867 w 2513867"/>
              <a:gd name="connsiteY1" fmla="*/ 0 h 2086342"/>
              <a:gd name="connsiteX2" fmla="*/ 2462323 w 2513867"/>
              <a:gd name="connsiteY2" fmla="*/ 140829 h 2086342"/>
              <a:gd name="connsiteX3" fmla="*/ 115428 w 2513867"/>
              <a:gd name="connsiteY3" fmla="*/ 2065729 h 2086342"/>
              <a:gd name="connsiteX4" fmla="*/ 0 w 2513867"/>
              <a:gd name="connsiteY4" fmla="*/ 2086342 h 2086342"/>
              <a:gd name="connsiteX5" fmla="*/ 0 w 2513867"/>
              <a:gd name="connsiteY5" fmla="*/ 1411923 h 2086342"/>
              <a:gd name="connsiteX6" fmla="*/ 78115 w 2513867"/>
              <a:gd name="connsiteY6" fmla="*/ 1397973 h 2086342"/>
              <a:gd name="connsiteX7" fmla="*/ 1666367 w 2513867"/>
              <a:gd name="connsiteY7" fmla="*/ 95305 h 208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3867" h="2086342">
                <a:moveTo>
                  <a:pt x="1701249" y="0"/>
                </a:moveTo>
                <a:lnTo>
                  <a:pt x="2513867" y="0"/>
                </a:lnTo>
                <a:lnTo>
                  <a:pt x="2462323" y="140829"/>
                </a:lnTo>
                <a:cubicBezTo>
                  <a:pt x="2049895" y="1115917"/>
                  <a:pt x="1176557" y="1848590"/>
                  <a:pt x="115428" y="2065729"/>
                </a:cubicBezTo>
                <a:lnTo>
                  <a:pt x="0" y="2086342"/>
                </a:lnTo>
                <a:lnTo>
                  <a:pt x="0" y="1411923"/>
                </a:lnTo>
                <a:lnTo>
                  <a:pt x="78115" y="1397973"/>
                </a:lnTo>
                <a:cubicBezTo>
                  <a:pt x="796230" y="1251025"/>
                  <a:pt x="1387258" y="755192"/>
                  <a:pt x="1666367" y="95305"/>
                </a:cubicBezTo>
                <a:close/>
              </a:path>
            </a:pathLst>
          </a:cu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 flipV="1">
            <a:off x="0" y="3904203"/>
            <a:ext cx="12192001" cy="2953797"/>
          </a:xfrm>
          <a:custGeom>
            <a:avLst/>
            <a:gdLst>
              <a:gd name="connsiteX0" fmla="*/ 3253011 w 12192001"/>
              <a:gd name="connsiteY0" fmla="*/ 2953753 h 2953797"/>
              <a:gd name="connsiteX1" fmla="*/ 0 w 12192001"/>
              <a:gd name="connsiteY1" fmla="*/ 2536673 h 2953797"/>
              <a:gd name="connsiteX2" fmla="*/ 0 w 12192001"/>
              <a:gd name="connsiteY2" fmla="*/ 0 h 2953797"/>
              <a:gd name="connsiteX3" fmla="*/ 12192001 w 12192001"/>
              <a:gd name="connsiteY3" fmla="*/ 0 h 2953797"/>
              <a:gd name="connsiteX4" fmla="*/ 12192001 w 12192001"/>
              <a:gd name="connsiteY4" fmla="*/ 1505343 h 2953797"/>
              <a:gd name="connsiteX5" fmla="*/ 3253011 w 12192001"/>
              <a:gd name="connsiteY5" fmla="*/ 2953753 h 295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2953797">
                <a:moveTo>
                  <a:pt x="3253011" y="2953753"/>
                </a:moveTo>
                <a:cubicBezTo>
                  <a:pt x="2375297" y="2951144"/>
                  <a:pt x="1333500" y="2833519"/>
                  <a:pt x="0" y="2536673"/>
                </a:cubicBezTo>
                <a:lnTo>
                  <a:pt x="0" y="0"/>
                </a:lnTo>
                <a:lnTo>
                  <a:pt x="12192001" y="0"/>
                </a:lnTo>
                <a:lnTo>
                  <a:pt x="12192001" y="1505343"/>
                </a:lnTo>
                <a:cubicBezTo>
                  <a:pt x="7429501" y="1505343"/>
                  <a:pt x="6387704" y="2963071"/>
                  <a:pt x="3253011" y="29537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>
            <a:off x="400762" y="419099"/>
            <a:ext cx="11390476" cy="6019802"/>
          </a:xfrm>
          <a:prstGeom prst="roundRect">
            <a:avLst>
              <a:gd name="adj" fmla="val 2954"/>
            </a:avLst>
          </a:prstGeom>
          <a:solidFill>
            <a:schemeClr val="lt1"/>
          </a:solidFill>
          <a:ln>
            <a:noFill/>
          </a:ln>
          <a:effectLst>
            <a:outerShdw blurRad="190500" dist="381000" dir="5400000" sx="95000" sy="95000" algn="tl" rotWithShape="0">
              <a:schemeClr val="accent2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6"/>
            </p:custDataLst>
          </p:nvPr>
        </p:nvSpPr>
        <p:spPr>
          <a:xfrm>
            <a:off x="8412326" y="419098"/>
            <a:ext cx="3378912" cy="6019802"/>
          </a:xfrm>
          <a:custGeom>
            <a:avLst/>
            <a:gdLst>
              <a:gd name="connsiteX0" fmla="*/ 1187053 w 3378912"/>
              <a:gd name="connsiteY0" fmla="*/ 0 h 6019802"/>
              <a:gd name="connsiteX1" fmla="*/ 3378912 w 3378912"/>
              <a:gd name="connsiteY1" fmla="*/ 0 h 6019802"/>
              <a:gd name="connsiteX2" fmla="*/ 3378912 w 3378912"/>
              <a:gd name="connsiteY2" fmla="*/ 6019802 h 6019802"/>
              <a:gd name="connsiteX3" fmla="*/ 1094711 w 3378912"/>
              <a:gd name="connsiteY3" fmla="*/ 6019802 h 6019802"/>
              <a:gd name="connsiteX4" fmla="*/ 1041123 w 3378912"/>
              <a:gd name="connsiteY4" fmla="*/ 5960840 h 6019802"/>
              <a:gd name="connsiteX5" fmla="*/ 0 w 3378912"/>
              <a:gd name="connsiteY5" fmla="*/ 3060702 h 6019802"/>
              <a:gd name="connsiteX6" fmla="*/ 1041123 w 3378912"/>
              <a:gd name="connsiteY6" fmla="*/ 160564 h 601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8912" h="6019802">
                <a:moveTo>
                  <a:pt x="1187053" y="0"/>
                </a:moveTo>
                <a:lnTo>
                  <a:pt x="3378912" y="0"/>
                </a:lnTo>
                <a:lnTo>
                  <a:pt x="3378912" y="6019802"/>
                </a:lnTo>
                <a:lnTo>
                  <a:pt x="1094711" y="6019802"/>
                </a:lnTo>
                <a:lnTo>
                  <a:pt x="1041123" y="5960840"/>
                </a:lnTo>
                <a:cubicBezTo>
                  <a:pt x="390712" y="5172725"/>
                  <a:pt x="0" y="4162341"/>
                  <a:pt x="0" y="3060702"/>
                </a:cubicBezTo>
                <a:cubicBezTo>
                  <a:pt x="0" y="1959063"/>
                  <a:pt x="390712" y="948680"/>
                  <a:pt x="1041123" y="16056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92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6" b="1698"/>
          <a:stretch>
            <a:fillRect/>
          </a:stretch>
        </p:blipFill>
        <p:spPr>
          <a:xfrm flipH="1">
            <a:off x="7553265" y="1283088"/>
            <a:ext cx="4000899" cy="5145119"/>
          </a:xfrm>
          <a:prstGeom prst="rect">
            <a:avLst/>
          </a:prstGeom>
        </p:spPr>
      </p:pic>
      <p:sp>
        <p:nvSpPr>
          <p:cNvPr id="14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7" name="直接连接符 14"/>
          <p:cNvCxnSpPr/>
          <p:nvPr userDrawn="1">
            <p:custDataLst>
              <p:tags r:id="rId12"/>
            </p:custDataLst>
          </p:nvPr>
        </p:nvCxnSpPr>
        <p:spPr>
          <a:xfrm>
            <a:off x="1029907" y="943203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5"/>
          <p:cNvCxnSpPr/>
          <p:nvPr userDrawn="1">
            <p:custDataLst>
              <p:tags r:id="rId13"/>
            </p:custDataLst>
          </p:nvPr>
        </p:nvCxnSpPr>
        <p:spPr>
          <a:xfrm>
            <a:off x="1029907" y="1026544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6"/>
          <p:cNvCxnSpPr/>
          <p:nvPr userDrawn="1">
            <p:custDataLst>
              <p:tags r:id="rId14"/>
            </p:custDataLst>
          </p:nvPr>
        </p:nvCxnSpPr>
        <p:spPr>
          <a:xfrm>
            <a:off x="1029907" y="1109884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idx="17826049" hasCustomPrompt="1"/>
            <p:custDataLst>
              <p:tags r:id="rId15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dk2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7826561" hasCustomPrompt="1"/>
            <p:custDataLst>
              <p:tags r:id="rId16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cap="all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513867" cy="2086342"/>
          </a:xfrm>
          <a:custGeom>
            <a:avLst/>
            <a:gdLst>
              <a:gd name="connsiteX0" fmla="*/ 1701249 w 2513867"/>
              <a:gd name="connsiteY0" fmla="*/ 0 h 2086342"/>
              <a:gd name="connsiteX1" fmla="*/ 2513867 w 2513867"/>
              <a:gd name="connsiteY1" fmla="*/ 0 h 2086342"/>
              <a:gd name="connsiteX2" fmla="*/ 2462323 w 2513867"/>
              <a:gd name="connsiteY2" fmla="*/ 140829 h 2086342"/>
              <a:gd name="connsiteX3" fmla="*/ 115428 w 2513867"/>
              <a:gd name="connsiteY3" fmla="*/ 2065729 h 2086342"/>
              <a:gd name="connsiteX4" fmla="*/ 0 w 2513867"/>
              <a:gd name="connsiteY4" fmla="*/ 2086342 h 2086342"/>
              <a:gd name="connsiteX5" fmla="*/ 0 w 2513867"/>
              <a:gd name="connsiteY5" fmla="*/ 1411923 h 2086342"/>
              <a:gd name="connsiteX6" fmla="*/ 78115 w 2513867"/>
              <a:gd name="connsiteY6" fmla="*/ 1397973 h 2086342"/>
              <a:gd name="connsiteX7" fmla="*/ 1666367 w 2513867"/>
              <a:gd name="connsiteY7" fmla="*/ 95305 h 208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3867" h="2086342">
                <a:moveTo>
                  <a:pt x="1701249" y="0"/>
                </a:moveTo>
                <a:lnTo>
                  <a:pt x="2513867" y="0"/>
                </a:lnTo>
                <a:lnTo>
                  <a:pt x="2462323" y="140829"/>
                </a:lnTo>
                <a:cubicBezTo>
                  <a:pt x="2049895" y="1115917"/>
                  <a:pt x="1176557" y="1848590"/>
                  <a:pt x="115428" y="2065729"/>
                </a:cubicBezTo>
                <a:lnTo>
                  <a:pt x="0" y="2086342"/>
                </a:lnTo>
                <a:lnTo>
                  <a:pt x="0" y="1411923"/>
                </a:lnTo>
                <a:lnTo>
                  <a:pt x="78115" y="1397973"/>
                </a:lnTo>
                <a:cubicBezTo>
                  <a:pt x="796230" y="1251025"/>
                  <a:pt x="1387258" y="755192"/>
                  <a:pt x="1666367" y="95305"/>
                </a:cubicBezTo>
                <a:close/>
              </a:path>
            </a:pathLst>
          </a:cu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4"/>
            </p:custDataLst>
          </p:nvPr>
        </p:nvSpPr>
        <p:spPr>
          <a:xfrm flipH="1" flipV="1">
            <a:off x="0" y="3904203"/>
            <a:ext cx="12192001" cy="2953797"/>
          </a:xfrm>
          <a:custGeom>
            <a:avLst/>
            <a:gdLst>
              <a:gd name="connsiteX0" fmla="*/ 3253011 w 12192001"/>
              <a:gd name="connsiteY0" fmla="*/ 2953753 h 2953797"/>
              <a:gd name="connsiteX1" fmla="*/ 0 w 12192001"/>
              <a:gd name="connsiteY1" fmla="*/ 2536673 h 2953797"/>
              <a:gd name="connsiteX2" fmla="*/ 0 w 12192001"/>
              <a:gd name="connsiteY2" fmla="*/ 0 h 2953797"/>
              <a:gd name="connsiteX3" fmla="*/ 12192001 w 12192001"/>
              <a:gd name="connsiteY3" fmla="*/ 0 h 2953797"/>
              <a:gd name="connsiteX4" fmla="*/ 12192001 w 12192001"/>
              <a:gd name="connsiteY4" fmla="*/ 1505343 h 2953797"/>
              <a:gd name="connsiteX5" fmla="*/ 3253011 w 12192001"/>
              <a:gd name="connsiteY5" fmla="*/ 2953753 h 295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2953797">
                <a:moveTo>
                  <a:pt x="3253011" y="2953753"/>
                </a:moveTo>
                <a:cubicBezTo>
                  <a:pt x="2375297" y="2951144"/>
                  <a:pt x="1333500" y="2833519"/>
                  <a:pt x="0" y="2536673"/>
                </a:cubicBezTo>
                <a:lnTo>
                  <a:pt x="0" y="0"/>
                </a:lnTo>
                <a:lnTo>
                  <a:pt x="12192001" y="0"/>
                </a:lnTo>
                <a:lnTo>
                  <a:pt x="12192001" y="1505343"/>
                </a:lnTo>
                <a:cubicBezTo>
                  <a:pt x="7429501" y="1505343"/>
                  <a:pt x="6387704" y="2963071"/>
                  <a:pt x="3253011" y="29537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 userDrawn="1">
            <p:custDataLst>
              <p:tags r:id="rId5"/>
            </p:custDataLst>
          </p:nvPr>
        </p:nvSpPr>
        <p:spPr>
          <a:xfrm>
            <a:off x="400762" y="419099"/>
            <a:ext cx="11390476" cy="6019802"/>
          </a:xfrm>
          <a:prstGeom prst="roundRect">
            <a:avLst>
              <a:gd name="adj" fmla="val 2954"/>
            </a:avLst>
          </a:prstGeom>
          <a:solidFill>
            <a:schemeClr val="lt1"/>
          </a:solidFill>
          <a:ln>
            <a:noFill/>
          </a:ln>
          <a:effectLst>
            <a:outerShdw blurRad="190500" dist="381000" dir="5400000" sx="95000" sy="95000" algn="tl" rotWithShape="0">
              <a:schemeClr val="accent2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>
            <a:off x="1456611" y="1309230"/>
            <a:ext cx="3963474" cy="3963474"/>
          </a:xfrm>
          <a:prstGeom prst="ellipse">
            <a:avLst/>
          </a:prstGeom>
          <a:gradFill>
            <a:gsLst>
              <a:gs pos="9000">
                <a:schemeClr val="accent1">
                  <a:lumMod val="20000"/>
                  <a:lumOff val="80000"/>
                </a:schemeClr>
              </a:gs>
              <a:gs pos="68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 userDrawn="1">
            <p:custDataLst>
              <p:tags r:id="rId7"/>
            </p:custDataLst>
          </p:nvPr>
        </p:nvSpPr>
        <p:spPr>
          <a:xfrm>
            <a:off x="1211262" y="1063881"/>
            <a:ext cx="4454172" cy="4454172"/>
          </a:xfrm>
          <a:prstGeom prst="arc">
            <a:avLst>
              <a:gd name="adj1" fmla="val 16088021"/>
              <a:gd name="adj2" fmla="val 20561442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 userDrawn="1">
            <p:custDataLst>
              <p:tags r:id="rId8"/>
            </p:custDataLst>
          </p:nvPr>
        </p:nvCxnSpPr>
        <p:spPr>
          <a:xfrm>
            <a:off x="10959082" y="1022404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9"/>
            </p:custDataLst>
          </p:nvPr>
        </p:nvCxnSpPr>
        <p:spPr>
          <a:xfrm>
            <a:off x="10959082" y="1105745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0"/>
            </p:custDataLst>
          </p:nvPr>
        </p:nvCxnSpPr>
        <p:spPr>
          <a:xfrm>
            <a:off x="10959082" y="1189085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" contrast="4000"/>
                    </a14:imgEffect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07" b="21145"/>
          <a:stretch>
            <a:fillRect/>
          </a:stretch>
        </p:blipFill>
        <p:spPr>
          <a:xfrm>
            <a:off x="1283741" y="1406820"/>
            <a:ext cx="4564609" cy="5032081"/>
          </a:xfrm>
          <a:prstGeom prst="rect">
            <a:avLst/>
          </a:prstGeom>
        </p:spPr>
      </p:pic>
      <p:sp>
        <p:nvSpPr>
          <p:cNvPr id="25" name="任意多边形: 形状 24"/>
          <p:cNvSpPr/>
          <p:nvPr userDrawn="1">
            <p:custDataLst>
              <p:tags r:id="rId14"/>
            </p:custDataLst>
          </p:nvPr>
        </p:nvSpPr>
        <p:spPr>
          <a:xfrm rot="553201" flipV="1">
            <a:off x="10861640" y="5588657"/>
            <a:ext cx="291418" cy="313185"/>
          </a:xfrm>
          <a:custGeom>
            <a:avLst/>
            <a:gdLst>
              <a:gd name="connsiteX0" fmla="*/ 151684 w 291418"/>
              <a:gd name="connsiteY0" fmla="*/ 70713 h 313185"/>
              <a:gd name="connsiteX1" fmla="*/ 171005 w 291418"/>
              <a:gd name="connsiteY1" fmla="*/ 39454 h 313185"/>
              <a:gd name="connsiteX2" fmla="*/ 139746 w 291418"/>
              <a:gd name="connsiteY2" fmla="*/ 20133 h 313185"/>
              <a:gd name="connsiteX3" fmla="*/ 120425 w 291418"/>
              <a:gd name="connsiteY3" fmla="*/ 51392 h 313185"/>
              <a:gd name="connsiteX4" fmla="*/ 151684 w 291418"/>
              <a:gd name="connsiteY4" fmla="*/ 70713 h 313185"/>
              <a:gd name="connsiteX5" fmla="*/ 265433 w 291418"/>
              <a:gd name="connsiteY5" fmla="*/ 90829 h 313185"/>
              <a:gd name="connsiteX6" fmla="*/ 291418 w 291418"/>
              <a:gd name="connsiteY6" fmla="*/ 64844 h 313185"/>
              <a:gd name="connsiteX7" fmla="*/ 265433 w 291418"/>
              <a:gd name="connsiteY7" fmla="*/ 38859 h 313185"/>
              <a:gd name="connsiteX8" fmla="*/ 239448 w 291418"/>
              <a:gd name="connsiteY8" fmla="*/ 64844 h 313185"/>
              <a:gd name="connsiteX9" fmla="*/ 265433 w 291418"/>
              <a:gd name="connsiteY9" fmla="*/ 90829 h 313185"/>
              <a:gd name="connsiteX10" fmla="*/ 21825 w 291418"/>
              <a:gd name="connsiteY10" fmla="*/ 51638 h 313185"/>
              <a:gd name="connsiteX11" fmla="*/ 51637 w 291418"/>
              <a:gd name="connsiteY11" fmla="*/ 30152 h 313185"/>
              <a:gd name="connsiteX12" fmla="*/ 30151 w 291418"/>
              <a:gd name="connsiteY12" fmla="*/ 339 h 313185"/>
              <a:gd name="connsiteX13" fmla="*/ 339 w 291418"/>
              <a:gd name="connsiteY13" fmla="*/ 21825 h 313185"/>
              <a:gd name="connsiteX14" fmla="*/ 21825 w 291418"/>
              <a:gd name="connsiteY14" fmla="*/ 51638 h 313185"/>
              <a:gd name="connsiteX15" fmla="*/ 128428 w 291418"/>
              <a:gd name="connsiteY15" fmla="*/ 182569 h 313185"/>
              <a:gd name="connsiteX16" fmla="*/ 153640 w 291418"/>
              <a:gd name="connsiteY16" fmla="*/ 155834 h 313185"/>
              <a:gd name="connsiteX17" fmla="*/ 126904 w 291418"/>
              <a:gd name="connsiteY17" fmla="*/ 130621 h 313185"/>
              <a:gd name="connsiteX18" fmla="*/ 101692 w 291418"/>
              <a:gd name="connsiteY18" fmla="*/ 157357 h 313185"/>
              <a:gd name="connsiteX19" fmla="*/ 128428 w 291418"/>
              <a:gd name="connsiteY19" fmla="*/ 182569 h 313185"/>
              <a:gd name="connsiteX20" fmla="*/ 246007 w 291418"/>
              <a:gd name="connsiteY20" fmla="*/ 201994 h 313185"/>
              <a:gd name="connsiteX21" fmla="*/ 273299 w 291418"/>
              <a:gd name="connsiteY21" fmla="*/ 177386 h 313185"/>
              <a:gd name="connsiteX22" fmla="*/ 248691 w 291418"/>
              <a:gd name="connsiteY22" fmla="*/ 150094 h 313185"/>
              <a:gd name="connsiteX23" fmla="*/ 221399 w 291418"/>
              <a:gd name="connsiteY23" fmla="*/ 174702 h 313185"/>
              <a:gd name="connsiteX24" fmla="*/ 246007 w 291418"/>
              <a:gd name="connsiteY24" fmla="*/ 201994 h 313185"/>
              <a:gd name="connsiteX25" fmla="*/ 228746 w 291418"/>
              <a:gd name="connsiteY25" fmla="*/ 313179 h 313185"/>
              <a:gd name="connsiteX26" fmla="*/ 255292 w 291418"/>
              <a:gd name="connsiteY26" fmla="*/ 287767 h 313185"/>
              <a:gd name="connsiteX27" fmla="*/ 229880 w 291418"/>
              <a:gd name="connsiteY27" fmla="*/ 261222 h 313185"/>
              <a:gd name="connsiteX28" fmla="*/ 203334 w 291418"/>
              <a:gd name="connsiteY28" fmla="*/ 286634 h 313185"/>
              <a:gd name="connsiteX29" fmla="*/ 228746 w 291418"/>
              <a:gd name="connsiteY29" fmla="*/ 313179 h 31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91418" h="313185">
                <a:moveTo>
                  <a:pt x="151684" y="70713"/>
                </a:moveTo>
                <a:cubicBezTo>
                  <a:pt x="165652" y="67417"/>
                  <a:pt x="174302" y="53421"/>
                  <a:pt x="171005" y="39454"/>
                </a:cubicBezTo>
                <a:cubicBezTo>
                  <a:pt x="167708" y="25487"/>
                  <a:pt x="153714" y="16836"/>
                  <a:pt x="139746" y="20133"/>
                </a:cubicBezTo>
                <a:cubicBezTo>
                  <a:pt x="125779" y="23429"/>
                  <a:pt x="117128" y="37425"/>
                  <a:pt x="120425" y="51392"/>
                </a:cubicBezTo>
                <a:cubicBezTo>
                  <a:pt x="123721" y="65359"/>
                  <a:pt x="137717" y="74010"/>
                  <a:pt x="151684" y="70713"/>
                </a:cubicBezTo>
                <a:close/>
                <a:moveTo>
                  <a:pt x="265433" y="90829"/>
                </a:moveTo>
                <a:cubicBezTo>
                  <a:pt x="279784" y="90829"/>
                  <a:pt x="291418" y="79195"/>
                  <a:pt x="291418" y="64844"/>
                </a:cubicBezTo>
                <a:cubicBezTo>
                  <a:pt x="291418" y="50493"/>
                  <a:pt x="279784" y="38859"/>
                  <a:pt x="265433" y="38859"/>
                </a:cubicBezTo>
                <a:cubicBezTo>
                  <a:pt x="251082" y="38859"/>
                  <a:pt x="239448" y="50493"/>
                  <a:pt x="239448" y="64844"/>
                </a:cubicBezTo>
                <a:cubicBezTo>
                  <a:pt x="239448" y="79195"/>
                  <a:pt x="251082" y="90829"/>
                  <a:pt x="265433" y="90829"/>
                </a:cubicBezTo>
                <a:close/>
                <a:moveTo>
                  <a:pt x="21825" y="51638"/>
                </a:moveTo>
                <a:cubicBezTo>
                  <a:pt x="35990" y="53937"/>
                  <a:pt x="49338" y="44318"/>
                  <a:pt x="51637" y="30152"/>
                </a:cubicBezTo>
                <a:cubicBezTo>
                  <a:pt x="53937" y="15987"/>
                  <a:pt x="44317" y="2639"/>
                  <a:pt x="30151" y="339"/>
                </a:cubicBezTo>
                <a:cubicBezTo>
                  <a:pt x="15986" y="-1960"/>
                  <a:pt x="2638" y="7660"/>
                  <a:pt x="339" y="21825"/>
                </a:cubicBezTo>
                <a:cubicBezTo>
                  <a:pt x="-1961" y="35991"/>
                  <a:pt x="7659" y="49339"/>
                  <a:pt x="21825" y="51638"/>
                </a:cubicBezTo>
                <a:close/>
                <a:moveTo>
                  <a:pt x="128428" y="182569"/>
                </a:moveTo>
                <a:cubicBezTo>
                  <a:pt x="142773" y="182149"/>
                  <a:pt x="154061" y="170179"/>
                  <a:pt x="153640" y="155834"/>
                </a:cubicBezTo>
                <a:cubicBezTo>
                  <a:pt x="153220" y="141489"/>
                  <a:pt x="141250" y="130201"/>
                  <a:pt x="126904" y="130621"/>
                </a:cubicBezTo>
                <a:cubicBezTo>
                  <a:pt x="112559" y="131042"/>
                  <a:pt x="101271" y="143013"/>
                  <a:pt x="101692" y="157357"/>
                </a:cubicBezTo>
                <a:cubicBezTo>
                  <a:pt x="102113" y="171702"/>
                  <a:pt x="114083" y="182990"/>
                  <a:pt x="128428" y="182569"/>
                </a:cubicBezTo>
                <a:close/>
                <a:moveTo>
                  <a:pt x="246007" y="201994"/>
                </a:moveTo>
                <a:cubicBezTo>
                  <a:pt x="260339" y="202735"/>
                  <a:pt x="272558" y="191718"/>
                  <a:pt x="273299" y="177386"/>
                </a:cubicBezTo>
                <a:cubicBezTo>
                  <a:pt x="274040" y="163054"/>
                  <a:pt x="263023" y="150835"/>
                  <a:pt x="248691" y="150094"/>
                </a:cubicBezTo>
                <a:cubicBezTo>
                  <a:pt x="234359" y="149353"/>
                  <a:pt x="222140" y="160371"/>
                  <a:pt x="221399" y="174702"/>
                </a:cubicBezTo>
                <a:cubicBezTo>
                  <a:pt x="220658" y="189034"/>
                  <a:pt x="231675" y="201254"/>
                  <a:pt x="246007" y="201994"/>
                </a:cubicBezTo>
                <a:close/>
                <a:moveTo>
                  <a:pt x="228746" y="313179"/>
                </a:moveTo>
                <a:cubicBezTo>
                  <a:pt x="243093" y="313492"/>
                  <a:pt x="254979" y="302115"/>
                  <a:pt x="255292" y="287767"/>
                </a:cubicBezTo>
                <a:cubicBezTo>
                  <a:pt x="255605" y="273420"/>
                  <a:pt x="244227" y="261535"/>
                  <a:pt x="229880" y="261222"/>
                </a:cubicBezTo>
                <a:cubicBezTo>
                  <a:pt x="215533" y="260909"/>
                  <a:pt x="203647" y="272286"/>
                  <a:pt x="203334" y="286634"/>
                </a:cubicBezTo>
                <a:cubicBezTo>
                  <a:pt x="203021" y="300981"/>
                  <a:pt x="214399" y="312866"/>
                  <a:pt x="228746" y="313179"/>
                </a:cubicBezTo>
                <a:close/>
              </a:path>
            </a:pathLst>
          </a:custGeom>
          <a:solidFill>
            <a:schemeClr val="accent1"/>
          </a:solidFill>
          <a:ln w="1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>
            <a:spLocks noGrp="1"/>
          </p:cNvSpPr>
          <p:nvPr>
            <p:ph type="body" idx="17826305" hasCustomPrompt="1"/>
            <p:custDataLst>
              <p:tags r:id="rId18"/>
            </p:custDataLst>
          </p:nvPr>
        </p:nvSpPr>
        <p:spPr>
          <a:xfrm>
            <a:off x="5726642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cap="all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7826049" hasCustomPrompt="1"/>
            <p:custDataLst>
              <p:tags r:id="rId19"/>
            </p:custDataLst>
          </p:nvPr>
        </p:nvSpPr>
        <p:spPr>
          <a:xfrm>
            <a:off x="5724878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dk2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 flipH="1" flipV="1">
            <a:off x="0" y="3904203"/>
            <a:ext cx="12192001" cy="2953797"/>
          </a:xfrm>
          <a:custGeom>
            <a:avLst/>
            <a:gdLst>
              <a:gd name="connsiteX0" fmla="*/ 3253011 w 12192001"/>
              <a:gd name="connsiteY0" fmla="*/ 2953753 h 2953797"/>
              <a:gd name="connsiteX1" fmla="*/ 0 w 12192001"/>
              <a:gd name="connsiteY1" fmla="*/ 2536673 h 2953797"/>
              <a:gd name="connsiteX2" fmla="*/ 0 w 12192001"/>
              <a:gd name="connsiteY2" fmla="*/ 0 h 2953797"/>
              <a:gd name="connsiteX3" fmla="*/ 12192001 w 12192001"/>
              <a:gd name="connsiteY3" fmla="*/ 0 h 2953797"/>
              <a:gd name="connsiteX4" fmla="*/ 12192001 w 12192001"/>
              <a:gd name="connsiteY4" fmla="*/ 1505343 h 2953797"/>
              <a:gd name="connsiteX5" fmla="*/ 3253011 w 12192001"/>
              <a:gd name="connsiteY5" fmla="*/ 2953753 h 295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2953797">
                <a:moveTo>
                  <a:pt x="3253011" y="2953753"/>
                </a:moveTo>
                <a:cubicBezTo>
                  <a:pt x="2375297" y="2951144"/>
                  <a:pt x="1333500" y="2833519"/>
                  <a:pt x="0" y="2536673"/>
                </a:cubicBezTo>
                <a:lnTo>
                  <a:pt x="0" y="0"/>
                </a:lnTo>
                <a:lnTo>
                  <a:pt x="12192001" y="0"/>
                </a:lnTo>
                <a:lnTo>
                  <a:pt x="12192001" y="1505343"/>
                </a:lnTo>
                <a:cubicBezTo>
                  <a:pt x="7429501" y="1505343"/>
                  <a:pt x="6387704" y="2963071"/>
                  <a:pt x="3253011" y="29537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2513867" cy="2086342"/>
          </a:xfrm>
          <a:custGeom>
            <a:avLst/>
            <a:gdLst>
              <a:gd name="connsiteX0" fmla="*/ 1701249 w 2513867"/>
              <a:gd name="connsiteY0" fmla="*/ 0 h 2086342"/>
              <a:gd name="connsiteX1" fmla="*/ 2513867 w 2513867"/>
              <a:gd name="connsiteY1" fmla="*/ 0 h 2086342"/>
              <a:gd name="connsiteX2" fmla="*/ 2462323 w 2513867"/>
              <a:gd name="connsiteY2" fmla="*/ 140829 h 2086342"/>
              <a:gd name="connsiteX3" fmla="*/ 115428 w 2513867"/>
              <a:gd name="connsiteY3" fmla="*/ 2065729 h 2086342"/>
              <a:gd name="connsiteX4" fmla="*/ 0 w 2513867"/>
              <a:gd name="connsiteY4" fmla="*/ 2086342 h 2086342"/>
              <a:gd name="connsiteX5" fmla="*/ 0 w 2513867"/>
              <a:gd name="connsiteY5" fmla="*/ 1411923 h 2086342"/>
              <a:gd name="connsiteX6" fmla="*/ 78115 w 2513867"/>
              <a:gd name="connsiteY6" fmla="*/ 1397973 h 2086342"/>
              <a:gd name="connsiteX7" fmla="*/ 1666367 w 2513867"/>
              <a:gd name="connsiteY7" fmla="*/ 95305 h 208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3867" h="2086342">
                <a:moveTo>
                  <a:pt x="1701249" y="0"/>
                </a:moveTo>
                <a:lnTo>
                  <a:pt x="2513867" y="0"/>
                </a:lnTo>
                <a:lnTo>
                  <a:pt x="2462323" y="140829"/>
                </a:lnTo>
                <a:cubicBezTo>
                  <a:pt x="2049895" y="1115917"/>
                  <a:pt x="1176557" y="1848590"/>
                  <a:pt x="115428" y="2065729"/>
                </a:cubicBezTo>
                <a:lnTo>
                  <a:pt x="0" y="2086342"/>
                </a:lnTo>
                <a:lnTo>
                  <a:pt x="0" y="1411923"/>
                </a:lnTo>
                <a:lnTo>
                  <a:pt x="78115" y="1397973"/>
                </a:lnTo>
                <a:cubicBezTo>
                  <a:pt x="796230" y="1251025"/>
                  <a:pt x="1387258" y="755192"/>
                  <a:pt x="1666367" y="95305"/>
                </a:cubicBezTo>
                <a:close/>
              </a:path>
            </a:pathLst>
          </a:cu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>
            <a:off x="400762" y="419099"/>
            <a:ext cx="11390476" cy="6019802"/>
          </a:xfrm>
          <a:prstGeom prst="roundRect">
            <a:avLst>
              <a:gd name="adj" fmla="val 2954"/>
            </a:avLst>
          </a:prstGeom>
          <a:solidFill>
            <a:schemeClr val="lt1"/>
          </a:solidFill>
          <a:ln>
            <a:noFill/>
          </a:ln>
          <a:effectLst>
            <a:outerShdw blurRad="190500" dist="381000" dir="5400000" sx="95000" sy="95000" algn="tl" rotWithShape="0">
              <a:schemeClr val="accent2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 userDrawn="1">
            <p:custDataLst>
              <p:tags r:id="rId6"/>
            </p:custDataLst>
          </p:nvPr>
        </p:nvSpPr>
        <p:spPr>
          <a:xfrm>
            <a:off x="7013060" y="1257366"/>
            <a:ext cx="4095992" cy="40959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9200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23" name="直接连接符 22"/>
          <p:cNvCxnSpPr/>
          <p:nvPr userDrawn="1">
            <p:custDataLst>
              <p:tags r:id="rId7"/>
            </p:custDataLst>
          </p:nvPr>
        </p:nvCxnSpPr>
        <p:spPr>
          <a:xfrm>
            <a:off x="1029907" y="943203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8"/>
            </p:custDataLst>
          </p:nvPr>
        </p:nvCxnSpPr>
        <p:spPr>
          <a:xfrm>
            <a:off x="1029907" y="1026544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9"/>
            </p:custDataLst>
          </p:nvPr>
        </p:nvCxnSpPr>
        <p:spPr>
          <a:xfrm>
            <a:off x="1029907" y="1109884"/>
            <a:ext cx="217395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弧形 27"/>
          <p:cNvSpPr/>
          <p:nvPr userDrawn="1">
            <p:custDataLst>
              <p:tags r:id="rId10"/>
            </p:custDataLst>
          </p:nvPr>
        </p:nvSpPr>
        <p:spPr>
          <a:xfrm>
            <a:off x="6810295" y="1054602"/>
            <a:ext cx="4501522" cy="4501520"/>
          </a:xfrm>
          <a:prstGeom prst="arc">
            <a:avLst>
              <a:gd name="adj1" fmla="val 14981137"/>
              <a:gd name="adj2" fmla="val 19338364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50" t="-6302" b="18243"/>
          <a:stretch>
            <a:fillRect/>
          </a:stretch>
        </p:blipFill>
        <p:spPr>
          <a:xfrm>
            <a:off x="6913104" y="1109883"/>
            <a:ext cx="4840040" cy="5329017"/>
          </a:xfrm>
          <a:prstGeom prst="rect">
            <a:avLst/>
          </a:prstGeom>
        </p:spPr>
      </p:pic>
      <p:sp>
        <p:nvSpPr>
          <p:cNvPr id="12" name="日期占位符 3"/>
          <p:cNvSpPr>
            <a:spLocks noGrp="1"/>
          </p:cNvSpPr>
          <p:nvPr>
            <p:ph type="dt" sz="half" idx="16385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386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6387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6389" hasCustomPrompt="1"/>
            <p:custDataLst>
              <p:tags r:id="rId17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8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9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44385"/>
            </a:avLst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  <p:sp>
        <p:nvSpPr>
          <p:cNvPr id="2" name="任意多边形: 形状 24"/>
          <p:cNvSpPr/>
          <p:nvPr userDrawn="1">
            <p:custDataLst>
              <p:tags r:id="rId20"/>
            </p:custDataLst>
          </p:nvPr>
        </p:nvSpPr>
        <p:spPr>
          <a:xfrm rot="553201" flipV="1">
            <a:off x="10861640" y="5588657"/>
            <a:ext cx="291418" cy="313185"/>
          </a:xfrm>
          <a:custGeom>
            <a:avLst/>
            <a:gdLst>
              <a:gd name="connsiteX0" fmla="*/ 151684 w 291418"/>
              <a:gd name="connsiteY0" fmla="*/ 70713 h 313185"/>
              <a:gd name="connsiteX1" fmla="*/ 171005 w 291418"/>
              <a:gd name="connsiteY1" fmla="*/ 39454 h 313185"/>
              <a:gd name="connsiteX2" fmla="*/ 139746 w 291418"/>
              <a:gd name="connsiteY2" fmla="*/ 20133 h 313185"/>
              <a:gd name="connsiteX3" fmla="*/ 120425 w 291418"/>
              <a:gd name="connsiteY3" fmla="*/ 51392 h 313185"/>
              <a:gd name="connsiteX4" fmla="*/ 151684 w 291418"/>
              <a:gd name="connsiteY4" fmla="*/ 70713 h 313185"/>
              <a:gd name="connsiteX5" fmla="*/ 265433 w 291418"/>
              <a:gd name="connsiteY5" fmla="*/ 90829 h 313185"/>
              <a:gd name="connsiteX6" fmla="*/ 291418 w 291418"/>
              <a:gd name="connsiteY6" fmla="*/ 64844 h 313185"/>
              <a:gd name="connsiteX7" fmla="*/ 265433 w 291418"/>
              <a:gd name="connsiteY7" fmla="*/ 38859 h 313185"/>
              <a:gd name="connsiteX8" fmla="*/ 239448 w 291418"/>
              <a:gd name="connsiteY8" fmla="*/ 64844 h 313185"/>
              <a:gd name="connsiteX9" fmla="*/ 265433 w 291418"/>
              <a:gd name="connsiteY9" fmla="*/ 90829 h 313185"/>
              <a:gd name="connsiteX10" fmla="*/ 21825 w 291418"/>
              <a:gd name="connsiteY10" fmla="*/ 51638 h 313185"/>
              <a:gd name="connsiteX11" fmla="*/ 51637 w 291418"/>
              <a:gd name="connsiteY11" fmla="*/ 30152 h 313185"/>
              <a:gd name="connsiteX12" fmla="*/ 30151 w 291418"/>
              <a:gd name="connsiteY12" fmla="*/ 339 h 313185"/>
              <a:gd name="connsiteX13" fmla="*/ 339 w 291418"/>
              <a:gd name="connsiteY13" fmla="*/ 21825 h 313185"/>
              <a:gd name="connsiteX14" fmla="*/ 21825 w 291418"/>
              <a:gd name="connsiteY14" fmla="*/ 51638 h 313185"/>
              <a:gd name="connsiteX15" fmla="*/ 128428 w 291418"/>
              <a:gd name="connsiteY15" fmla="*/ 182569 h 313185"/>
              <a:gd name="connsiteX16" fmla="*/ 153640 w 291418"/>
              <a:gd name="connsiteY16" fmla="*/ 155834 h 313185"/>
              <a:gd name="connsiteX17" fmla="*/ 126904 w 291418"/>
              <a:gd name="connsiteY17" fmla="*/ 130621 h 313185"/>
              <a:gd name="connsiteX18" fmla="*/ 101692 w 291418"/>
              <a:gd name="connsiteY18" fmla="*/ 157357 h 313185"/>
              <a:gd name="connsiteX19" fmla="*/ 128428 w 291418"/>
              <a:gd name="connsiteY19" fmla="*/ 182569 h 313185"/>
              <a:gd name="connsiteX20" fmla="*/ 246007 w 291418"/>
              <a:gd name="connsiteY20" fmla="*/ 201994 h 313185"/>
              <a:gd name="connsiteX21" fmla="*/ 273299 w 291418"/>
              <a:gd name="connsiteY21" fmla="*/ 177386 h 313185"/>
              <a:gd name="connsiteX22" fmla="*/ 248691 w 291418"/>
              <a:gd name="connsiteY22" fmla="*/ 150094 h 313185"/>
              <a:gd name="connsiteX23" fmla="*/ 221399 w 291418"/>
              <a:gd name="connsiteY23" fmla="*/ 174702 h 313185"/>
              <a:gd name="connsiteX24" fmla="*/ 246007 w 291418"/>
              <a:gd name="connsiteY24" fmla="*/ 201994 h 313185"/>
              <a:gd name="connsiteX25" fmla="*/ 228746 w 291418"/>
              <a:gd name="connsiteY25" fmla="*/ 313179 h 313185"/>
              <a:gd name="connsiteX26" fmla="*/ 255292 w 291418"/>
              <a:gd name="connsiteY26" fmla="*/ 287767 h 313185"/>
              <a:gd name="connsiteX27" fmla="*/ 229880 w 291418"/>
              <a:gd name="connsiteY27" fmla="*/ 261222 h 313185"/>
              <a:gd name="connsiteX28" fmla="*/ 203334 w 291418"/>
              <a:gd name="connsiteY28" fmla="*/ 286634 h 313185"/>
              <a:gd name="connsiteX29" fmla="*/ 228746 w 291418"/>
              <a:gd name="connsiteY29" fmla="*/ 313179 h 31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91418" h="313185">
                <a:moveTo>
                  <a:pt x="151684" y="70713"/>
                </a:moveTo>
                <a:cubicBezTo>
                  <a:pt x="165652" y="67417"/>
                  <a:pt x="174302" y="53421"/>
                  <a:pt x="171005" y="39454"/>
                </a:cubicBezTo>
                <a:cubicBezTo>
                  <a:pt x="167708" y="25487"/>
                  <a:pt x="153714" y="16836"/>
                  <a:pt x="139746" y="20133"/>
                </a:cubicBezTo>
                <a:cubicBezTo>
                  <a:pt x="125779" y="23429"/>
                  <a:pt x="117128" y="37425"/>
                  <a:pt x="120425" y="51392"/>
                </a:cubicBezTo>
                <a:cubicBezTo>
                  <a:pt x="123721" y="65359"/>
                  <a:pt x="137717" y="74010"/>
                  <a:pt x="151684" y="70713"/>
                </a:cubicBezTo>
                <a:close/>
                <a:moveTo>
                  <a:pt x="265433" y="90829"/>
                </a:moveTo>
                <a:cubicBezTo>
                  <a:pt x="279784" y="90829"/>
                  <a:pt x="291418" y="79195"/>
                  <a:pt x="291418" y="64844"/>
                </a:cubicBezTo>
                <a:cubicBezTo>
                  <a:pt x="291418" y="50493"/>
                  <a:pt x="279784" y="38859"/>
                  <a:pt x="265433" y="38859"/>
                </a:cubicBezTo>
                <a:cubicBezTo>
                  <a:pt x="251082" y="38859"/>
                  <a:pt x="239448" y="50493"/>
                  <a:pt x="239448" y="64844"/>
                </a:cubicBezTo>
                <a:cubicBezTo>
                  <a:pt x="239448" y="79195"/>
                  <a:pt x="251082" y="90829"/>
                  <a:pt x="265433" y="90829"/>
                </a:cubicBezTo>
                <a:close/>
                <a:moveTo>
                  <a:pt x="21825" y="51638"/>
                </a:moveTo>
                <a:cubicBezTo>
                  <a:pt x="35990" y="53937"/>
                  <a:pt x="49338" y="44318"/>
                  <a:pt x="51637" y="30152"/>
                </a:cubicBezTo>
                <a:cubicBezTo>
                  <a:pt x="53937" y="15987"/>
                  <a:pt x="44317" y="2639"/>
                  <a:pt x="30151" y="339"/>
                </a:cubicBezTo>
                <a:cubicBezTo>
                  <a:pt x="15986" y="-1960"/>
                  <a:pt x="2638" y="7660"/>
                  <a:pt x="339" y="21825"/>
                </a:cubicBezTo>
                <a:cubicBezTo>
                  <a:pt x="-1961" y="35991"/>
                  <a:pt x="7659" y="49339"/>
                  <a:pt x="21825" y="51638"/>
                </a:cubicBezTo>
                <a:close/>
                <a:moveTo>
                  <a:pt x="128428" y="182569"/>
                </a:moveTo>
                <a:cubicBezTo>
                  <a:pt x="142773" y="182149"/>
                  <a:pt x="154061" y="170179"/>
                  <a:pt x="153640" y="155834"/>
                </a:cubicBezTo>
                <a:cubicBezTo>
                  <a:pt x="153220" y="141489"/>
                  <a:pt x="141250" y="130201"/>
                  <a:pt x="126904" y="130621"/>
                </a:cubicBezTo>
                <a:cubicBezTo>
                  <a:pt x="112559" y="131042"/>
                  <a:pt x="101271" y="143013"/>
                  <a:pt x="101692" y="157357"/>
                </a:cubicBezTo>
                <a:cubicBezTo>
                  <a:pt x="102113" y="171702"/>
                  <a:pt x="114083" y="182990"/>
                  <a:pt x="128428" y="182569"/>
                </a:cubicBezTo>
                <a:close/>
                <a:moveTo>
                  <a:pt x="246007" y="201994"/>
                </a:moveTo>
                <a:cubicBezTo>
                  <a:pt x="260339" y="202735"/>
                  <a:pt x="272558" y="191718"/>
                  <a:pt x="273299" y="177386"/>
                </a:cubicBezTo>
                <a:cubicBezTo>
                  <a:pt x="274040" y="163054"/>
                  <a:pt x="263023" y="150835"/>
                  <a:pt x="248691" y="150094"/>
                </a:cubicBezTo>
                <a:cubicBezTo>
                  <a:pt x="234359" y="149353"/>
                  <a:pt x="222140" y="160371"/>
                  <a:pt x="221399" y="174702"/>
                </a:cubicBezTo>
                <a:cubicBezTo>
                  <a:pt x="220658" y="189034"/>
                  <a:pt x="231675" y="201254"/>
                  <a:pt x="246007" y="201994"/>
                </a:cubicBezTo>
                <a:close/>
                <a:moveTo>
                  <a:pt x="228746" y="313179"/>
                </a:moveTo>
                <a:cubicBezTo>
                  <a:pt x="243093" y="313492"/>
                  <a:pt x="254979" y="302115"/>
                  <a:pt x="255292" y="287767"/>
                </a:cubicBezTo>
                <a:cubicBezTo>
                  <a:pt x="255605" y="273420"/>
                  <a:pt x="244227" y="261535"/>
                  <a:pt x="229880" y="261222"/>
                </a:cubicBezTo>
                <a:cubicBezTo>
                  <a:pt x="215533" y="260909"/>
                  <a:pt x="203647" y="272286"/>
                  <a:pt x="203334" y="286634"/>
                </a:cubicBezTo>
                <a:cubicBezTo>
                  <a:pt x="203021" y="300981"/>
                  <a:pt x="214399" y="312866"/>
                  <a:pt x="228746" y="313179"/>
                </a:cubicBezTo>
                <a:close/>
              </a:path>
            </a:pathLst>
          </a:custGeom>
          <a:solidFill>
            <a:schemeClr val="accent1"/>
          </a:solidFill>
          <a:ln w="1196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7" Type="http://schemas.openxmlformats.org/officeDocument/2006/relationships/theme" Target="../theme/theme2.xml"/><Relationship Id="rId36" Type="http://schemas.openxmlformats.org/officeDocument/2006/relationships/tags" Target="../tags/tag255.xml"/><Relationship Id="rId35" Type="http://schemas.openxmlformats.org/officeDocument/2006/relationships/tags" Target="../tags/tag254.xml"/><Relationship Id="rId34" Type="http://schemas.openxmlformats.org/officeDocument/2006/relationships/tags" Target="../tags/tag253.xml"/><Relationship Id="rId33" Type="http://schemas.openxmlformats.org/officeDocument/2006/relationships/tags" Target="../tags/tag252.xml"/><Relationship Id="rId32" Type="http://schemas.openxmlformats.org/officeDocument/2006/relationships/tags" Target="../tags/tag251.xml"/><Relationship Id="rId31" Type="http://schemas.openxmlformats.org/officeDocument/2006/relationships/tags" Target="../tags/tag250.xml"/><Relationship Id="rId30" Type="http://schemas.openxmlformats.org/officeDocument/2006/relationships/tags" Target="../tags/tag249.xml"/><Relationship Id="rId3" Type="http://schemas.openxmlformats.org/officeDocument/2006/relationships/slideLayout" Target="../slideLayouts/slideLayout13.xml"/><Relationship Id="rId29" Type="http://schemas.openxmlformats.org/officeDocument/2006/relationships/image" Target="../media/image7.png"/><Relationship Id="rId28" Type="http://schemas.openxmlformats.org/officeDocument/2006/relationships/tags" Target="../tags/tag248.xml"/><Relationship Id="rId27" Type="http://schemas.openxmlformats.org/officeDocument/2006/relationships/tags" Target="../tags/tag247.xml"/><Relationship Id="rId26" Type="http://schemas.openxmlformats.org/officeDocument/2006/relationships/tags" Target="../tags/tag246.xml"/><Relationship Id="rId25" Type="http://schemas.openxmlformats.org/officeDocument/2006/relationships/tags" Target="../tags/tag24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image" Target="../media/image7.png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4" Type="http://schemas.openxmlformats.org/officeDocument/2006/relationships/theme" Target="../theme/theme3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5"/>
            </p:custDataLst>
          </p:nvPr>
        </p:nvSpPr>
        <p:spPr>
          <a:xfrm>
            <a:off x="1" y="1"/>
            <a:ext cx="12191999" cy="6857999"/>
          </a:xfrm>
          <a:prstGeom prst="rect">
            <a:avLst/>
          </a:prstGeom>
          <a:gradFill>
            <a:gsLst>
              <a:gs pos="22000">
                <a:schemeClr val="bg1">
                  <a:alpha val="28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26"/>
            </p:custDataLst>
          </p:nvPr>
        </p:nvSpPr>
        <p:spPr>
          <a:xfrm>
            <a:off x="10287000" y="5322106"/>
            <a:ext cx="1904999" cy="153589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00" h="2419">
                <a:moveTo>
                  <a:pt x="3000" y="0"/>
                </a:moveTo>
                <a:lnTo>
                  <a:pt x="3000" y="959"/>
                </a:lnTo>
                <a:lnTo>
                  <a:pt x="2850" y="967"/>
                </a:lnTo>
                <a:cubicBezTo>
                  <a:pt x="2033" y="1050"/>
                  <a:pt x="1349" y="1578"/>
                  <a:pt x="1041" y="2304"/>
                </a:cubicBezTo>
                <a:lnTo>
                  <a:pt x="999" y="2419"/>
                </a:lnTo>
                <a:lnTo>
                  <a:pt x="0" y="2419"/>
                </a:lnTo>
                <a:lnTo>
                  <a:pt x="51" y="2222"/>
                </a:lnTo>
                <a:cubicBezTo>
                  <a:pt x="421" y="1031"/>
                  <a:pt x="1474" y="142"/>
                  <a:pt x="2752" y="13"/>
                </a:cubicBezTo>
                <a:lnTo>
                  <a:pt x="3000" y="0"/>
                </a:lnTo>
                <a:close/>
              </a:path>
            </a:pathLst>
          </a:cu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27"/>
            </p:custDataLst>
          </p:nvPr>
        </p:nvSpPr>
        <p:spPr>
          <a:xfrm>
            <a:off x="0" y="1"/>
            <a:ext cx="939800" cy="892060"/>
          </a:xfrm>
          <a:custGeom>
            <a:avLst/>
            <a:gdLst>
              <a:gd name="connsiteX0" fmla="*/ 302797 w 732720"/>
              <a:gd name="connsiteY0" fmla="*/ 0 h 695499"/>
              <a:gd name="connsiteX1" fmla="*/ 732720 w 732720"/>
              <a:gd name="connsiteY1" fmla="*/ 0 h 695499"/>
              <a:gd name="connsiteX2" fmla="*/ 721497 w 732720"/>
              <a:gd name="connsiteY2" fmla="*/ 22592 h 695499"/>
              <a:gd name="connsiteX3" fmla="*/ 171545 w 732720"/>
              <a:gd name="connsiteY3" fmla="*/ 599631 h 695499"/>
              <a:gd name="connsiteX4" fmla="*/ 0 w 732720"/>
              <a:gd name="connsiteY4" fmla="*/ 695499 h 695499"/>
              <a:gd name="connsiteX5" fmla="*/ 0 w 732720"/>
              <a:gd name="connsiteY5" fmla="*/ 308965 h 695499"/>
              <a:gd name="connsiteX6" fmla="*/ 79783 w 732720"/>
              <a:gd name="connsiteY6" fmla="*/ 250785 h 695499"/>
              <a:gd name="connsiteX7" fmla="*/ 266985 w 732720"/>
              <a:gd name="connsiteY7" fmla="*/ 54419 h 69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2720" h="695499">
                <a:moveTo>
                  <a:pt x="302797" y="0"/>
                </a:moveTo>
                <a:lnTo>
                  <a:pt x="732720" y="0"/>
                </a:lnTo>
                <a:lnTo>
                  <a:pt x="721497" y="22592"/>
                </a:lnTo>
                <a:cubicBezTo>
                  <a:pt x="587121" y="256283"/>
                  <a:pt x="397960" y="454473"/>
                  <a:pt x="171545" y="599631"/>
                </a:cubicBezTo>
                <a:lnTo>
                  <a:pt x="0" y="695499"/>
                </a:lnTo>
                <a:lnTo>
                  <a:pt x="0" y="308965"/>
                </a:lnTo>
                <a:lnTo>
                  <a:pt x="79783" y="250785"/>
                </a:lnTo>
                <a:cubicBezTo>
                  <a:pt x="149723" y="193066"/>
                  <a:pt x="212617" y="127116"/>
                  <a:pt x="266985" y="54419"/>
                </a:cubicBezTo>
                <a:close/>
              </a:path>
            </a:pathLst>
          </a:cu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-5199" r="69143" b="27621"/>
          <a:stretch>
            <a:fillRect/>
          </a:stretch>
        </p:blipFill>
        <p:spPr>
          <a:xfrm flipH="1">
            <a:off x="10491580" y="5449625"/>
            <a:ext cx="1700420" cy="140837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6960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1"/>
            </p:custDataLst>
          </p:nvPr>
        </p:nvSpPr>
        <p:spPr>
          <a:xfrm>
            <a:off x="695999" y="1364400"/>
            <a:ext cx="10799999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2191999" cy="6857999"/>
          </a:xfrm>
          <a:prstGeom prst="rect">
            <a:avLst/>
          </a:prstGeom>
          <a:gradFill>
            <a:gsLst>
              <a:gs pos="22000">
                <a:schemeClr val="bg1">
                  <a:alpha val="28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任意多边形 11"/>
          <p:cNvSpPr/>
          <p:nvPr userDrawn="1">
            <p:custDataLst>
              <p:tags r:id="rId3"/>
            </p:custDataLst>
          </p:nvPr>
        </p:nvSpPr>
        <p:spPr>
          <a:xfrm>
            <a:off x="10287000" y="5322106"/>
            <a:ext cx="1904999" cy="153589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00" h="2419">
                <a:moveTo>
                  <a:pt x="3000" y="0"/>
                </a:moveTo>
                <a:lnTo>
                  <a:pt x="3000" y="959"/>
                </a:lnTo>
                <a:lnTo>
                  <a:pt x="2850" y="967"/>
                </a:lnTo>
                <a:cubicBezTo>
                  <a:pt x="2033" y="1050"/>
                  <a:pt x="1349" y="1578"/>
                  <a:pt x="1041" y="2304"/>
                </a:cubicBezTo>
                <a:lnTo>
                  <a:pt x="999" y="2419"/>
                </a:lnTo>
                <a:lnTo>
                  <a:pt x="0" y="2419"/>
                </a:lnTo>
                <a:lnTo>
                  <a:pt x="51" y="2222"/>
                </a:lnTo>
                <a:cubicBezTo>
                  <a:pt x="421" y="1031"/>
                  <a:pt x="1474" y="142"/>
                  <a:pt x="2752" y="13"/>
                </a:cubicBezTo>
                <a:lnTo>
                  <a:pt x="3000" y="0"/>
                </a:lnTo>
                <a:close/>
              </a:path>
            </a:pathLst>
          </a:cu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>
            <a:off x="0" y="1"/>
            <a:ext cx="939800" cy="892060"/>
          </a:xfrm>
          <a:custGeom>
            <a:avLst/>
            <a:gdLst>
              <a:gd name="connsiteX0" fmla="*/ 302797 w 732720"/>
              <a:gd name="connsiteY0" fmla="*/ 0 h 695499"/>
              <a:gd name="connsiteX1" fmla="*/ 732720 w 732720"/>
              <a:gd name="connsiteY1" fmla="*/ 0 h 695499"/>
              <a:gd name="connsiteX2" fmla="*/ 721497 w 732720"/>
              <a:gd name="connsiteY2" fmla="*/ 22592 h 695499"/>
              <a:gd name="connsiteX3" fmla="*/ 171545 w 732720"/>
              <a:gd name="connsiteY3" fmla="*/ 599631 h 695499"/>
              <a:gd name="connsiteX4" fmla="*/ 0 w 732720"/>
              <a:gd name="connsiteY4" fmla="*/ 695499 h 695499"/>
              <a:gd name="connsiteX5" fmla="*/ 0 w 732720"/>
              <a:gd name="connsiteY5" fmla="*/ 308965 h 695499"/>
              <a:gd name="connsiteX6" fmla="*/ 79783 w 732720"/>
              <a:gd name="connsiteY6" fmla="*/ 250785 h 695499"/>
              <a:gd name="connsiteX7" fmla="*/ 266985 w 732720"/>
              <a:gd name="connsiteY7" fmla="*/ 54419 h 69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2720" h="695499">
                <a:moveTo>
                  <a:pt x="302797" y="0"/>
                </a:moveTo>
                <a:lnTo>
                  <a:pt x="732720" y="0"/>
                </a:lnTo>
                <a:lnTo>
                  <a:pt x="721497" y="22592"/>
                </a:lnTo>
                <a:cubicBezTo>
                  <a:pt x="587121" y="256283"/>
                  <a:pt x="397960" y="454473"/>
                  <a:pt x="171545" y="599631"/>
                </a:cubicBezTo>
                <a:lnTo>
                  <a:pt x="0" y="695499"/>
                </a:lnTo>
                <a:lnTo>
                  <a:pt x="0" y="308965"/>
                </a:lnTo>
                <a:lnTo>
                  <a:pt x="79783" y="250785"/>
                </a:lnTo>
                <a:cubicBezTo>
                  <a:pt x="149723" y="193066"/>
                  <a:pt x="212617" y="127116"/>
                  <a:pt x="266985" y="54419"/>
                </a:cubicBezTo>
                <a:close/>
              </a:path>
            </a:pathLst>
          </a:cu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-5199" r="69143" b="27621"/>
          <a:stretch>
            <a:fillRect/>
          </a:stretch>
        </p:blipFill>
        <p:spPr>
          <a:xfrm flipH="1">
            <a:off x="10491580" y="5449625"/>
            <a:ext cx="1700420" cy="140837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960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95999" y="1364400"/>
            <a:ext cx="10799999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cs"/>
              </a:rPr>
              <a:t>第二级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 dirty="0">
                <a:latin typeface="+mn-lt"/>
                <a:ea typeface="+mn-ea"/>
                <a:cs typeface="+mn-cs"/>
                <a:sym typeface="+mn-ea"/>
              </a:rPr>
              <a:t>第</a:t>
            </a:r>
            <a:r>
              <a:rPr lang="zh-CN" altLang="en-US" dirty="0">
                <a:latin typeface="+mn-lt"/>
                <a:ea typeface="+mn-ea"/>
                <a:cs typeface="+mn-cs"/>
              </a:rPr>
              <a:t>三级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 dirty="0">
                <a:latin typeface="+mn-lt"/>
                <a:ea typeface="+mn-ea"/>
                <a:cs typeface="+mn-cs"/>
                <a:sym typeface="+mn-ea"/>
              </a:rPr>
              <a:t>第</a:t>
            </a:r>
            <a:r>
              <a:rPr lang="zh-CN" altLang="en-US" dirty="0">
                <a:latin typeface="+mn-lt"/>
                <a:ea typeface="+mn-ea"/>
                <a:cs typeface="+mn-cs"/>
              </a:rPr>
              <a:t>四级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 dirty="0">
                <a:latin typeface="+mn-lt"/>
                <a:ea typeface="+mn-ea"/>
                <a:cs typeface="+mn-cs"/>
                <a:sym typeface="+mn-ea"/>
              </a:rPr>
              <a:t>第</a:t>
            </a:r>
            <a:r>
              <a:rPr lang="zh-CN" altLang="en-US" dirty="0">
                <a:latin typeface="+mn-lt"/>
                <a:ea typeface="+mn-ea"/>
                <a:cs typeface="+mn-cs"/>
              </a:rPr>
              <a:t>五级</a:t>
            </a:r>
            <a:endParaRPr lang="zh-CN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tags" Target="../tags/tag284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image" Target="../media/image15.jpeg"/><Relationship Id="rId2" Type="http://schemas.openxmlformats.org/officeDocument/2006/relationships/tags" Target="../tags/tag311.xml"/><Relationship Id="rId1" Type="http://schemas.openxmlformats.org/officeDocument/2006/relationships/tags" Target="../tags/tag3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286.xml"/><Relationship Id="rId1" Type="http://schemas.openxmlformats.org/officeDocument/2006/relationships/tags" Target="../tags/tag28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294.xml"/><Relationship Id="rId3" Type="http://schemas.openxmlformats.org/officeDocument/2006/relationships/image" Target="../media/image9.png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image" Target="../media/image14.jpeg"/><Relationship Id="rId2" Type="http://schemas.openxmlformats.org/officeDocument/2006/relationships/tags" Target="../tags/tag302.xml"/><Relationship Id="rId11" Type="http://schemas.openxmlformats.org/officeDocument/2006/relationships/slideLayout" Target="../slideLayouts/slideLayout13.xml"/><Relationship Id="rId10" Type="http://schemas.openxmlformats.org/officeDocument/2006/relationships/tags" Target="../tags/tag309.xml"/><Relationship Id="rId1" Type="http://schemas.openxmlformats.org/officeDocument/2006/relationships/tags" Target="../tags/tag3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33f23e275327f575f9ee60577b7dad2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68450" y="0"/>
            <a:ext cx="866521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100000"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 sz="3300"/>
              <a:t>班名的寓意</a:t>
            </a:r>
            <a:endParaRPr lang="zh-CN" altLang="en-US" sz="3300"/>
          </a:p>
        </p:txBody>
      </p:sp>
      <p:pic>
        <p:nvPicPr>
          <p:cNvPr id="3" name="内容占位符 2" descr="1eb40019-a68c-11f0-b1d5-4247f4ee0c3f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t="2283" b="2283"/>
          <a:stretch>
            <a:fillRect/>
          </a:stretch>
        </p:blipFill>
        <p:spPr>
          <a:xfrm>
            <a:off x="609600" y="1524000"/>
            <a:ext cx="10972800" cy="2489200"/>
          </a:xfrm>
          <a:custGeom>
            <a:avLst/>
            <a:gdLst>
              <a:gd name="connisteX0" fmla="*/ 0 w 10972800"/>
              <a:gd name="connsiteY0" fmla="*/ 203200 h 2489200"/>
              <a:gd name="connisteX1" fmla="*/ 203200 w 10972800"/>
              <a:gd name="connsiteY1" fmla="*/ 0 h 2489200"/>
              <a:gd name="connisteX2" fmla="*/ 10769600 w 10972800"/>
              <a:gd name="connsiteY2" fmla="*/ 0 h 2489200"/>
              <a:gd name="connisteX3" fmla="*/ 10972800 w 10972800"/>
              <a:gd name="connsiteY3" fmla="*/ 203200 h 2489200"/>
              <a:gd name="connisteX4" fmla="*/ 10972800 w 10972800"/>
              <a:gd name="connsiteY4" fmla="*/ 2286000 h 2489200"/>
              <a:gd name="connisteX5" fmla="*/ 10769600 w 10972800"/>
              <a:gd name="connsiteY5" fmla="*/ 2489200 h 2489200"/>
              <a:gd name="connisteX6" fmla="*/ 203200 w 10972800"/>
              <a:gd name="connsiteY6" fmla="*/ 2489200 h 2489200"/>
              <a:gd name="connisteX7" fmla="*/ 0 w 10972800"/>
              <a:gd name="connsiteY7" fmla="*/ 2286000 h 2489200"/>
              <a:gd name="connisteX8" fmla="*/ 0 w 10972800"/>
              <a:gd name="connsiteY8" fmla="*/ 20320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48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286000"/>
                </a:lnTo>
                <a:cubicBezTo>
                  <a:pt x="10972800" y="2398224"/>
                  <a:pt x="10881824" y="2489200"/>
                  <a:pt x="10769600" y="2489200"/>
                </a:cubicBezTo>
                <a:lnTo>
                  <a:pt x="203200" y="2489200"/>
                </a:lnTo>
                <a:cubicBezTo>
                  <a:pt x="90976" y="2489200"/>
                  <a:pt x="0" y="2398224"/>
                  <a:pt x="0" y="2286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699770" y="4170680"/>
            <a:ext cx="2286000" cy="406400"/>
          </a:xfrm>
        </p:spPr>
        <p:txBody>
          <a:bodyPr/>
          <a:p>
            <a:r>
              <a:rPr lang="zh-CN" altLang="en-US"/>
              <a:t>公约强化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>
          <a:xfrm>
            <a:off x="609600" y="5029200"/>
            <a:ext cx="8976360" cy="1219200"/>
          </a:xfrm>
        </p:spPr>
        <p:txBody>
          <a:bodyPr/>
          <a:p>
            <a:r>
              <a:rPr lang="zh-CN" altLang="en-US" sz="2800"/>
              <a:t>小组讨论，制定《班级荣誉守护公约》</a:t>
            </a:r>
            <a:endParaRPr lang="zh-CN" altLang="en-US" sz="2800"/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 descr="7b0a2020202022776f7264617274223a2022220a7d0a"/>
          <p:cNvSpPr>
            <a:spLocks noGrp="1"/>
          </p:cNvSpPr>
          <p:nvPr>
            <p:ph type="ctrTitle" idx="16388"/>
            <p:custDataLst>
              <p:tags r:id="rId1"/>
            </p:custDataLst>
          </p:nvPr>
        </p:nvSpPr>
        <p:spPr>
          <a:xfrm>
            <a:off x="704215" y="1793240"/>
            <a:ext cx="6276340" cy="2540000"/>
          </a:xfrm>
        </p:spPr>
        <p:txBody>
          <a:bodyPr>
            <a:noAutofit/>
          </a:bodyPr>
          <a:p>
            <a:r>
              <a:rPr lang="zh-CN" altLang="en-US" sz="8800">
                <a:ln w="5715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13716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汉仪程行简" panose="00020600040101010101" charset="-122"/>
                <a:ea typeface="汉仪程行简" panose="00020600040101010101" charset="-122"/>
                <a:cs typeface="+mj-cs"/>
              </a:rPr>
              <a:t>我们的名字，</a:t>
            </a:r>
            <a:br>
              <a:rPr lang="zh-CN" altLang="en-US" sz="8800">
                <a:ln w="5715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13716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汉仪程行简" panose="00020600040101010101" charset="-122"/>
                <a:ea typeface="汉仪程行简" panose="00020600040101010101" charset="-122"/>
                <a:cs typeface="+mj-cs"/>
              </a:rPr>
            </a:br>
            <a:r>
              <a:rPr lang="zh-CN" altLang="en-US" sz="8800">
                <a:ln w="5715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13716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汉仪程行简" panose="00020600040101010101" charset="-122"/>
                <a:ea typeface="汉仪程行简" panose="00020600040101010101" charset="-122"/>
                <a:cs typeface="+mj-cs"/>
              </a:rPr>
              <a:t>我们的荣耀</a:t>
            </a:r>
            <a:endParaRPr lang="zh-CN" altLang="en-US" sz="8800">
              <a:ln w="5715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13716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汉仪程行简" panose="00020600040101010101" charset="-122"/>
              <a:ea typeface="汉仪程行简" panose="00020600040101010101" charset="-122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导入——名字的重量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>
          <a:xfrm>
            <a:off x="707390" y="1304925"/>
            <a:ext cx="11315065" cy="165417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 descr="7b0a2020202022776f7264617274223a2022220a7d0a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935355" y="1304925"/>
            <a:ext cx="10715625" cy="930275"/>
          </a:xfrm>
        </p:spPr>
        <p:txBody>
          <a:bodyPr>
            <a:noAutofit/>
          </a:bodyPr>
          <a:p>
            <a:r>
              <a:rPr lang="zh-CN" altLang="en-US" sz="48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我们每个人都有自己的名字，你的名字有什么特别的含义或故事吗？</a:t>
            </a:r>
            <a:endParaRPr lang="zh-CN" altLang="en-US" sz="4800" b="1">
              <a:ln w="3810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9144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" name="装饰 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09600" y="3735705"/>
            <a:ext cx="11315065" cy="2078355"/>
          </a:xfrm>
          <a:custGeom>
            <a:avLst/>
            <a:gdLst>
              <a:gd name="connisteX0" fmla="*/ 0 w 5334000"/>
              <a:gd name="connsiteY0" fmla="*/ 203200 h 3098800"/>
              <a:gd name="connisteX1" fmla="*/ 203200 w 5334000"/>
              <a:gd name="connsiteY1" fmla="*/ 0 h 3098800"/>
              <a:gd name="connisteX2" fmla="*/ 5130800 w 5334000"/>
              <a:gd name="connsiteY2" fmla="*/ 0 h 3098800"/>
              <a:gd name="connisteX3" fmla="*/ 5334000 w 5334000"/>
              <a:gd name="connsiteY3" fmla="*/ 203200 h 3098800"/>
              <a:gd name="connisteX4" fmla="*/ 5334000 w 5334000"/>
              <a:gd name="connsiteY4" fmla="*/ 2895600 h 3098800"/>
              <a:gd name="connisteX5" fmla="*/ 5130800 w 5334000"/>
              <a:gd name="connsiteY5" fmla="*/ 3098800 h 3098800"/>
              <a:gd name="connisteX6" fmla="*/ 203200 w 5334000"/>
              <a:gd name="connsiteY6" fmla="*/ 3098800 h 3098800"/>
              <a:gd name="connisteX7" fmla="*/ 0 w 5334000"/>
              <a:gd name="connsiteY7" fmla="*/ 2895600 h 3098800"/>
              <a:gd name="connisteX8" fmla="*/ 0 w 53340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895600"/>
                </a:lnTo>
                <a:cubicBezTo>
                  <a:pt x="5334000" y="3007824"/>
                  <a:pt x="5243024" y="3098800"/>
                  <a:pt x="51308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6140" y="3735070"/>
            <a:ext cx="10716260" cy="19361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11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36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当别人正确地、尊重地称呼你的名字时，你是什么感觉？如果别人给你起难听的外号，并到处传播，你又是什么感觉？</a:t>
            </a:r>
            <a:endParaRPr lang="zh-CN" altLang="en-US" sz="3600" b="1">
              <a:ln w="3810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9144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3967480"/>
            <a:ext cx="10972800" cy="609600"/>
          </a:xfrm>
        </p:spPr>
        <p:txBody>
          <a:bodyPr/>
          <a:p>
            <a:r>
              <a:rPr lang="zh-CN" altLang="en-US"/>
              <a:t>班名的寓意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609600" y="4683760"/>
            <a:ext cx="10972800" cy="430530"/>
          </a:xfrm>
        </p:spPr>
        <p:txBody>
          <a:bodyPr>
            <a:noAutofit/>
          </a:bodyPr>
          <a:p>
            <a:r>
              <a:rPr lang="zh-CN" altLang="en-US" sz="2400" b="1">
                <a:sym typeface="+mn-ea"/>
              </a:rPr>
              <a:t>“行至班”之名背后有何深意？我们为何以此命名？</a:t>
            </a:r>
            <a:endParaRPr lang="zh-CN" altLang="en-US" sz="2400" b="1"/>
          </a:p>
          <a:p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609600" y="5114290"/>
            <a:ext cx="7538720" cy="648970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p>
            <a:pPr algn="l">
              <a:lnSpc>
                <a:spcPct val="140000"/>
              </a:lnSpc>
            </a:pPr>
            <a:r>
              <a:rPr lang="zh-CN" altLang="en-US" sz="2400">
                <a:sym typeface="+mn-ea"/>
              </a:rPr>
              <a:t>只要出发，坚持前行，就能抵达自己的目标。是提醒，也是美好祝愿。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" y="5763260"/>
            <a:ext cx="9975215" cy="97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“独行者速，众行者远；前路虽远，行则必至。”</a:t>
            </a:r>
            <a:endParaRPr lang="zh-CN" altLang="en-US" sz="3200" b="1">
              <a:ln w="3810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9144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8" name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0"/>
            <a:ext cx="3101975" cy="31019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4" grpId="0"/>
      <p:bldP spid="4" grpId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1"/>
            </p:custDataLst>
          </p:nvPr>
        </p:nvSpPr>
        <p:spPr>
          <a:xfrm>
            <a:off x="707390" y="1304925"/>
            <a:ext cx="11315065" cy="318897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 descr="7b0a2020202022776f7264617274223a2022220a7d0a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935355" y="1595755"/>
            <a:ext cx="10715625" cy="2606675"/>
          </a:xfrm>
        </p:spPr>
        <p:txBody>
          <a:bodyPr>
            <a:noAutofit/>
          </a:bodyPr>
          <a:p>
            <a:r>
              <a:rPr lang="zh-CN" altLang="en-US" sz="48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在过去的日子里，我们一同为</a:t>
            </a:r>
            <a:r>
              <a:rPr lang="en-US" altLang="zh-CN" sz="48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‘</a:t>
            </a:r>
            <a:r>
              <a:rPr lang="zh-CN" altLang="en-US" sz="48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行至班</a:t>
            </a:r>
            <a:r>
              <a:rPr lang="en-US" altLang="zh-CN" sz="48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’</a:t>
            </a:r>
            <a:r>
              <a:rPr lang="zh-CN" altLang="en-US" sz="48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这个名字增添了哪些光彩？有哪些瞬间让你为是这个班的一员而感到骄傲？</a:t>
            </a:r>
            <a:endParaRPr lang="zh-CN" altLang="en-US" sz="4800" b="1">
              <a:ln w="3810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9144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665" y="0"/>
            <a:ext cx="4093845" cy="72790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085" y="0"/>
            <a:ext cx="3890010" cy="6918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0" y="983615"/>
            <a:ext cx="10814050" cy="2103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970655"/>
            <a:ext cx="10814050" cy="17830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1"/>
            </p:custDataLst>
          </p:nvPr>
        </p:nvSpPr>
        <p:spPr>
          <a:xfrm>
            <a:off x="707390" y="937895"/>
            <a:ext cx="11315065" cy="548259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 descr="7b0a2020202022776f7264617274223a2022220a7d0a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935355" y="1304925"/>
            <a:ext cx="10715625" cy="5198110"/>
          </a:xfrm>
        </p:spPr>
        <p:txBody>
          <a:bodyPr>
            <a:noAutofit/>
          </a:bodyPr>
          <a:p>
            <a:r>
              <a:rPr lang="en-US" altLang="zh-CN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     1. </a:t>
            </a:r>
            <a:r>
              <a:rPr lang="zh-CN" altLang="en-US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你觉得，这种行为只是一种</a:t>
            </a:r>
            <a:r>
              <a:rPr lang="en-US" altLang="zh-CN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“</a:t>
            </a:r>
            <a:r>
              <a:rPr lang="zh-CN" altLang="en-US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无伤大雅的玩笑</a:t>
            </a:r>
            <a:r>
              <a:rPr lang="en-US" altLang="zh-CN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”</a:t>
            </a:r>
            <a:r>
              <a:rPr lang="zh-CN" altLang="en-US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吗？为什么？</a:t>
            </a:r>
            <a:endParaRPr lang="zh-CN" altLang="en-US" sz="3200" b="1">
              <a:ln w="3810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9144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3200" b="1">
              <a:ln w="3810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9144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     2. </a:t>
            </a:r>
            <a:r>
              <a:rPr lang="zh-CN" altLang="en-US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这种行为，会对我们班级、对班级里的同学，造成哪些具体的伤害？</a:t>
            </a:r>
            <a:endParaRPr lang="zh-CN" altLang="en-US" sz="3200" b="1">
              <a:ln w="3810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9144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3200" b="1">
              <a:ln w="3810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9144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     3. “</a:t>
            </a:r>
            <a:r>
              <a:rPr lang="zh-CN" altLang="en-US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幽默</a:t>
            </a:r>
            <a:r>
              <a:rPr lang="en-US" altLang="zh-CN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”</a:t>
            </a:r>
            <a:r>
              <a:rPr lang="zh-CN" altLang="en-US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和</a:t>
            </a:r>
            <a:r>
              <a:rPr lang="en-US" altLang="zh-CN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“</a:t>
            </a:r>
            <a:r>
              <a:rPr lang="zh-CN" altLang="en-US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侮辱</a:t>
            </a:r>
            <a:r>
              <a:rPr lang="en-US" altLang="zh-CN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”</a:t>
            </a:r>
            <a:r>
              <a:rPr lang="zh-CN" altLang="en-US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的界限在哪里？</a:t>
            </a:r>
            <a:endParaRPr lang="zh-CN" altLang="en-US" sz="3200" b="1">
              <a:ln w="3810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9144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3200" b="1">
              <a:ln w="3810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9144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     4.</a:t>
            </a:r>
            <a:r>
              <a:rPr lang="zh-CN" altLang="en-US" sz="3200" b="1">
                <a:ln w="3810">
                  <a:solidFill>
                    <a:schemeClr val="bg1"/>
                  </a:solidFill>
                </a:ln>
                <a:gradFill>
                  <a:gsLst>
                    <a:gs pos="100000">
                      <a:srgbClr val="F53021"/>
                    </a:gs>
                    <a:gs pos="0">
                      <a:srgbClr val="F53021"/>
                    </a:gs>
                    <a:gs pos="51000">
                      <a:srgbClr val="FF6C3F"/>
                    </a:gs>
                  </a:gsLst>
                  <a:lin ang="0" scaled="0"/>
                </a:gradFill>
                <a:effectLst>
                  <a:glow rad="9144">
                    <a:srgbClr val="FCC058">
                      <a:alpha val="100000"/>
                    </a:srgbClr>
                  </a:glow>
                  <a:outerShdw sx="102000" sy="102000" algn="ctr" rotWithShape="0">
                    <a:srgbClr val="FBAB14">
                      <a:alpha val="40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你如何看待保持沉默的同学？</a:t>
            </a:r>
            <a:endParaRPr lang="zh-CN" altLang="en-US" sz="3200" b="1">
              <a:ln w="3810">
                <a:solidFill>
                  <a:schemeClr val="bg1"/>
                </a:solidFill>
              </a:ln>
              <a:gradFill>
                <a:gsLst>
                  <a:gs pos="100000">
                    <a:srgbClr val="F53021"/>
                  </a:gs>
                  <a:gs pos="0">
                    <a:srgbClr val="F53021"/>
                  </a:gs>
                  <a:gs pos="51000">
                    <a:srgbClr val="FF6C3F"/>
                  </a:gs>
                </a:gsLst>
                <a:lin ang="0" scaled="0"/>
              </a:gradFill>
              <a:effectLst>
                <a:glow rad="9144">
                  <a:srgbClr val="FCC058">
                    <a:alpha val="100000"/>
                  </a:srgbClr>
                </a:glow>
                <a:outerShdw sx="102000" sy="102000" algn="ctr" rotWithShape="0">
                  <a:srgbClr val="FBAB14">
                    <a:alpha val="40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 sz="3300"/>
              <a:t>班名的寓意</a:t>
            </a:r>
            <a:endParaRPr lang="zh-CN" altLang="en-US" sz="3300"/>
          </a:p>
        </p:txBody>
      </p:sp>
      <p:pic>
        <p:nvPicPr>
          <p:cNvPr id="3" name="内容占位符 2" descr="1bdb86b9-a68c-11f0-bb2e-baa5b76ffafc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2160" b="2160"/>
          <a:stretch>
            <a:fillRect/>
          </a:stretch>
        </p:blipFill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“行至班”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“我们每个人走出去，都代表着‘行至班’；我们每个人的言行，都在为这个名字增光或抹黑。”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sz="1700"/>
              <a:t>表达信任与期望</a:t>
            </a:r>
            <a:endParaRPr lang="zh-CN" altLang="en-US" sz="170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以行动守护行至班荣誉，以团结奋进铸就共同骄傲。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bfb858c5c49f03bd9485c1d1e994f46b6f2c2a"/>
  <p:tag name="KSO_WM_NEWLAYOUT_GROUP_ID" val="layout_26"/>
  <p:tag name="KSO_WM_NEWLAYOUT_ID" val="slide_f2f0a703e5376311"/>
</p:tagLst>
</file>

<file path=ppt/tags/tag10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3c685174cfccd6f0174e4369f118509f57a0d13"/>
  <p:tag name="KSO_WM_NEWLAYOUT_GROUP_ID" val="layout_1-5"/>
  <p:tag name="KSO_WM_NEWLAYOUT_ID" val="slide_61223ae7a7f7aefc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2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2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3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3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3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TEMPLATE_INDEX" val="40490225"/>
  <p:tag name="KSO_WM_TEMPLATE_CATEGORY" val="custom"/>
</p:tagLst>
</file>

<file path=ppt/tags/tag14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4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4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4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2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4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2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4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  <p:tag name="KSO_WM_TEMPLATE_INDEX" val="40490225"/>
  <p:tag name="KSO_WM_TEMPLATE_CATEGORY" val="custom"/>
</p:tagLst>
</file>

<file path=ppt/tags/tag14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4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5.xml><?xml version="1.0" encoding="utf-8"?>
<p:tagLst xmlns:p="http://schemas.openxmlformats.org/presentationml/2006/main">
  <p:tag name="KSO_WM_UNIT_TYPE" val="b"/>
  <p:tag name="KSO_WM_BEAUTIFY_FLAG" val="#wm#"/>
  <p:tag name="KSO_WM_UNIT_INDEX" val="1"/>
  <p:tag name="KSO_WM_UNIT_TEXT_TYPE" val="1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5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225"/>
  <p:tag name="KSO_WM_TEMPLATE_CATEGORY" val="custom"/>
</p:tagLst>
</file>

<file path=ppt/tags/tag15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5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5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5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5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57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225"/>
  <p:tag name="KSO_WM_TEMPLATE_CATEGORY" val="custom"/>
</p:tagLst>
</file>

<file path=ppt/tags/tag158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225"/>
  <p:tag name="KSO_WM_TEMPLATE_CATEGORY" val="custom"/>
</p:tagLst>
</file>

<file path=ppt/tags/tag159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225"/>
  <p:tag name="KSO_WM_TEMPLATE_CATEGORY" val="custom"/>
</p:tagLst>
</file>

<file path=ppt/tags/tag16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4e5b26c087c2516125b1051f62c9a146990ef224"/>
  <p:tag name="KSO_WM_NEWLAYOUT_ID" val="5094"/>
  <p:tag name="KSO_WM_FIGMA_FLAG" val="#fgm#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60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80"/>
  <p:tag name="KSO_WM_TEMPLATE_INDEX" val="40490225"/>
  <p:tag name="KSO_WM_TEMPLATE_CATEGORY" val="custom"/>
</p:tagLst>
</file>

<file path=ppt/tags/tag16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6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6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TEMPLATE_INDEX" val="40490225"/>
  <p:tag name="KSO_WM_TEMPLATE_CATEGORY" val="custom"/>
</p:tagLst>
</file>

<file path=ppt/tags/tag16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6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6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TEMPLATE_INDEX" val="40490225"/>
  <p:tag name="KSO_WM_TEMPLATE_CATEGORY" val="custom"/>
</p:tagLst>
</file>

<file path=ppt/tags/tag16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7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7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7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7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7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7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7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225"/>
  <p:tag name="KSO_WM_TEMPLATE_CATEGORY" val="custom"/>
</p:tagLst>
</file>

<file path=ppt/tags/tag17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7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7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8*a*1"/>
  <p:tag name="KSO_WM_UNIT_LAYERLEVEL" val="1"/>
  <p:tag name="KSO_WM_TAG_VERSION" val="3.0"/>
  <p:tag name="KSO_WM_BEAUTIFY_FLAG" val="#wm#"/>
  <p:tag name="KSO_WM_TEMPLATE_INDEX" val="40490225"/>
  <p:tag name="KSO_WM_TEMPLATE_CATEGORY" val="custom"/>
</p:tagLst>
</file>

<file path=ppt/tags/tag18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8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8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8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85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8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8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8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8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9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9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9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9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94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95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36b24976e4b6e3038d3a5980dd24dd4d01edec1e"/>
  <p:tag name="KSO_WM_NEWLAYOUT_ID" val="5080"/>
  <p:tag name="KSO_WM_FIGMA_FLAG" val="#fgm#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96.xml><?xml version="1.0" encoding="utf-8"?>
<p:tagLst xmlns:p="http://schemas.openxmlformats.org/presentationml/2006/main">
  <p:tag name="KSO_WM_UNIT_TYPE" val="f"/>
  <p:tag name="KSO_WM_BEAUTIFY_FLAG" val="#wm#"/>
  <p:tag name="KSO_WM_UNIT_INDEX" val="2"/>
  <p:tag name="KSO_WM_UNIT_SUBTYPE" val="b"/>
  <p:tag name="KSO_WM_UNIT_TEXT_TYPE" val="1"/>
  <p:tag name="KSO_WM_FIGMA_FLAG" val="#fgm#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97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9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19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a41c6a03b7b1b1e2a2b986b870d64650e5bcea9"/>
  <p:tag name="KSO_WM_NEWLAYOUT_GROUP_ID" val="layout_10013"/>
  <p:tag name="KSO_WM_NEWLAYOUT_ID" val="slide_3a7d2f05d99a81e7"/>
</p:tagLst>
</file>

<file path=ppt/tags/tag20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0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0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0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0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0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0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0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0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0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0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3b132560113bd861de81d567dee1bbff06ecb301"/>
  <p:tag name="KSO_WM_NEWLAYOUT_ID" val="5086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11.xml><?xml version="1.0" encoding="utf-8"?>
<p:tagLst xmlns:p="http://schemas.openxmlformats.org/presentationml/2006/main">
  <p:tag name="KSO_WM_UNIT_TYPE" val="e"/>
  <p:tag name="KSO_WM_BEAUTIFY_FLAG" val="#wm#"/>
  <p:tag name="KSO_WM_UNIT_INDEX" val="1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1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1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1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1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1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1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1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1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2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2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2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2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2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26.xml><?xml version="1.0" encoding="utf-8"?>
<p:tagLst xmlns:p="http://schemas.openxmlformats.org/presentationml/2006/main">
  <p:tag name="KSO_WM_UNIT_TYPE" val="b"/>
  <p:tag name="KSO_WM_BEAUTIFY_FLAG" val="#wm#"/>
  <p:tag name="KSO_WM_UNIT_INDEX" val="1"/>
  <p:tag name="KSO_WM_UNIT_TEXT_TYPE" val="1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27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4e5b26c087c2516125b1051f62c9a146990ef224"/>
  <p:tag name="KSO_WM_NEWLAYOUT_ID" val="5094"/>
  <p:tag name="KSO_WM_FIGMA_FLAG" val="#fgm#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a1c894f5fcb7745596dc84efad7a7011c3acade5"/>
  <p:tag name="KSO_WM_NEWLAYOUT_ID" val="1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3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3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4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4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4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4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40490225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225"/>
</p:tagLst>
</file>

<file path=ppt/tags/tag25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5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5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54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225"/>
  <p:tag name="KSO_WM_TEMPLATE_CATEGORY" val="custom"/>
  <p:tag name="KSO_WM_TEMPLATE_MASTER_TYPE" val="0"/>
  <p:tag name="KSO_WM_TAG_VERSION" val="3.0"/>
</p:tagLst>
</file>

<file path=ppt/tags/tag255.xml><?xml version="1.0" encoding="utf-8"?>
<p:tagLst xmlns:p="http://schemas.openxmlformats.org/presentationml/2006/main">
  <p:tag name="KSO_WM_AITEMPLATE_STYLE_ID" val="69796631935"/>
</p:tagLst>
</file>

<file path=ppt/tags/tag25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5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5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5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6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6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6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64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6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6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6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6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69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0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36b24976e4b6e3038d3a5980dd24dd4d01edec1e"/>
  <p:tag name="KSO_WM_NEWLAYOUT_ID" val="5080"/>
  <p:tag name="KSO_WM_FIGMA_FLAG" val="#fgm#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71.xml><?xml version="1.0" encoding="utf-8"?>
<p:tagLst xmlns:p="http://schemas.openxmlformats.org/presentationml/2006/main">
  <p:tag name="KSO_WM_UNIT_TYPE" val="f"/>
  <p:tag name="KSO_WM_BEAUTIFY_FLAG" val="#wm#"/>
  <p:tag name="KSO_WM_UNIT_INDEX" val="2"/>
  <p:tag name="KSO_WM_UNIT_SUBTYPE" val="b"/>
  <p:tag name="KSO_WM_UNIT_TEXT_TYPE" val="1"/>
  <p:tag name="KSO_WM_FIGMA_FLAG" val="#fgm#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7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7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7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7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7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7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40490225"/>
</p:tagLst>
</file>

<file path=ppt/tags/tag27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225"/>
</p:tagLst>
</file>

<file path=ppt/tags/tag27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8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8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82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225"/>
  <p:tag name="KSO_WM_TEMPLATE_CATEGORY" val="custom"/>
  <p:tag name="KSO_WM_TEMPLATE_MASTER_TYPE" val="0"/>
  <p:tag name="KSO_WM_TAG_VERSION" val="3.0"/>
</p:tagLst>
</file>

<file path=ppt/tags/tag283.xml><?xml version="1.0" encoding="utf-8"?>
<p:tagLst xmlns:p="http://schemas.openxmlformats.org/presentationml/2006/main">
  <p:tag name="KSO_WM_AITEMPLATE_STYLE_ID" val="69796631935"/>
</p:tagLst>
</file>

<file path=ppt/tags/tag284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225"/>
  <p:tag name="KSO_WM_TEMPLATE_CATEGORY" val="custom"/>
  <p:tag name="KSO_WM_SLIDE_INDEX" val="1"/>
  <p:tag name="KSO_WM_SLIDE_ID" val="custom40490225_1"/>
  <p:tag name="KSO_WM_TEMPLATE_MASTER_TYPE" val="0"/>
  <p:tag name="KSO_WM_SLIDE_LAYOUT" val="a_f"/>
  <p:tag name="KSO_WM_SLIDE_LAYOUT_CNT" val="1_2"/>
  <p:tag name="KSO_WM_TAG_VERSION" val="3.0"/>
  <p:tag name="resource_record_key" val="{&quot;12&quot;:[25087832],&quot;65&quot;:[40490225]}"/>
</p:tagLst>
</file>

<file path=ppt/tags/tag285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36b24976e4b6e3038d3a5980dd24dd4d01edec1e"/>
  <p:tag name="KSO_WM_NEWLAYOUT_ID" val="5080"/>
  <p:tag name="KSO_WM_UNIT_PRESET_TEXT" val="单击此处&#10;添加文档标题"/>
  <p:tag name="KSO_WM_FIGMA_FLAG" val="#fgm#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286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225"/>
  <p:tag name="KSO_WM_TEMPLATE_CATEGORY" val="custom"/>
  <p:tag name="KSO_WM_SLIDE_INDEX" val="1"/>
  <p:tag name="KSO_WM_SLIDE_ID" val="custom40490225_1"/>
  <p:tag name="KSO_WM_TEMPLATE_MASTER_TYPE" val="0"/>
  <p:tag name="KSO_WM_SLIDE_LAYOUT" val="a_f"/>
  <p:tag name="KSO_WM_SLIDE_LAYOUT_CNT" val="1_2"/>
  <p:tag name="KSO_WM_TAG_VERSION" val="3.0"/>
  <p:tag name="resource_record_key" val="{&quot;12&quot;:[25087832],&quot;65&quot;:[40490225]}"/>
</p:tagLst>
</file>

<file path=ppt/tags/tag2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862350ccf35c593c3db1c6d2ec46e564a51191"/>
  <p:tag name="KSO_WM_NEWLAYOUT_GROUP_ID" val="layout_10004"/>
  <p:tag name="KSO_WM_NEWLAYOUT_ID" val="slide_fc5e6fce07636398"/>
  <p:tag name="KSO_WM_UNIT_PRESET_TEXT" val="单击此处添加标题"/>
</p:tagLst>
</file>

<file path=ppt/tags/tag2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91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1935"/>
  <p:tag name="KSO_WM_TEMPLATE_SLIDE_ID" val="slide_fc5e6fce07636398"/>
</p:tagLst>
</file>

<file path=ppt/tags/tag2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d433bc3a8e15c2edc322a5a45cf0d21ea5ddf4b"/>
  <p:tag name="KSO_WM_NEWLAYOUT_GROUP_ID" val="layout_51"/>
  <p:tag name="KSO_WM_NEWLAYOUT_ID" val="slide_a6b9fe2be1237172"/>
  <p:tag name="KSO_WM_UNIT_PRESET_TEXT" val="单击此处添加标题"/>
</p:tagLst>
</file>

<file path=ppt/tags/tag29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29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1935"/>
  <p:tag name="KSO_WM_TEMPLATE_SLIDE_ID" val="slide_a6b9fe2be1237172"/>
</p:tagLst>
</file>

<file path=ppt/tags/tag29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97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1935"/>
  <p:tag name="KSO_WM_TEMPLATE_SLIDE_ID" val="slide_fc5e6fce07636398"/>
</p:tagLst>
</file>

<file path=ppt/tags/tag2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300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1935"/>
  <p:tag name="KSO_WM_TEMPLATE_SLIDE_ID" val="slide_fc5e6fce07636398"/>
</p:tagLst>
</file>

<file path=ppt/tags/tag3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dad014aebed86214daeae7576eb37d826a84a75"/>
  <p:tag name="KSO_WM_NEWLAYOUT_GROUP_ID" val="layout_42"/>
  <p:tag name="KSO_WM_NEWLAYOUT_ID" val="slide_c4bdf70b1228b8b8"/>
  <p:tag name="KSO_WM_UNIT_PRESET_TEXT" val="单击此处添加标题"/>
</p:tagLst>
</file>

<file path=ppt/tags/tag3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0/9d8ecad9-a550-455a-87c2-e542a898298e.jpg?Expires=1791714114\u0026AWSAccessKeyId=AKLT9NSy7kh8TIS1UzNqLRY2\u0026Signature=Z4HPziW%2BbP1Xi5Rb6myasNJw%2FR4%3D&quot;,&quot;product_name&quot;:&quot;wps-wpp-pc&quot;,&quot;intention_code&quot;:&quot;wps_wpp_generate_doc_pay&quot;}*auto_qingqiu_ai_3.0.1_online*6464653862316232626535303335333734316633333962386663616338393036-slide-13"/>
</p:tagLst>
</file>

<file path=ppt/tags/tag30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0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09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1935"/>
  <p:tag name="KSO_WM_TEMPLATE_SLIDE_ID" val="slide_c4bdf70b1228b8b8"/>
</p:tagLst>
</file>

<file path=ppt/tags/tag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3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a41c6a03b7b1b1e2a2b986b870d64650e5bcea9"/>
  <p:tag name="KSO_WM_NEWLAYOUT_GROUP_ID" val="layout_10013"/>
  <p:tag name="KSO_WM_NEWLAYOUT_ID" val="slide_3a7d2f05d99a81e7"/>
  <p:tag name="KSO_WM_UNIT_PRESET_TEXT" val="单击此处添加标题"/>
</p:tagLst>
</file>

<file path=ppt/tags/tag3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0/b506a367-fc51-4b63-9328-2414422394be.jpg?Expires=1791714114\u0026AWSAccessKeyId=AKLT9NSy7kh8TIS1UzNqLRY2\u0026Signature=ZRnMENfsqxbrgbjkwk%2Fgvr5FIA4%3D&quot;,&quot;product_name&quot;:&quot;wps-wpp-pc&quot;,&quot;intention_code&quot;:&quot;wps_wpp_generate_doc_pay&quot;}*auto_qingqiu_ai_v2.1.6_ONLINE*6464653862316232626535303335333734316633333962386663616338393036-slide-14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  <p:tag name="KSO_WM_DIAGRAM_VIRTUALLY_FRAME" val="{&quot;height&quot;:140,&quot;left&quot;:48,&quot;top&quot;:352,&quot;width&quot;:864}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  <p:tag name="KSO_WM_DIAGRAM_VIRTUALLY_FRAME" val="{&quot;height&quot;:140,&quot;left&quot;:48,&quot;top&quot;:352,&quot;width&quot;:864}"/>
</p:tagLst>
</file>

<file path=ppt/tags/tag314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1935"/>
  <p:tag name="KSO_WM_TEMPLATE_SLIDE_ID" val="slide_3a7d2f05d99a81e7"/>
</p:tagLst>
</file>

<file path=ppt/tags/tag315.xml><?xml version="1.0" encoding="utf-8"?>
<p:tagLst xmlns:p="http://schemas.openxmlformats.org/presentationml/2006/main">
  <p:tag name="resource_record_key" val="{&quot;12&quot;:[25087832],&quot;65&quot;:[40490225]}"/>
</p:tagLst>
</file>

<file path=ppt/tags/tag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dad014aebed86214daeae7576eb37d826a84a75"/>
  <p:tag name="KSO_WM_NEWLAYOUT_GROUP_ID" val="layout_42"/>
  <p:tag name="KSO_WM_NEWLAYOUT_ID" val="slide_c4bdf70b1228b8b8"/>
</p:tagLst>
</file>

<file path=ppt/tags/tag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2560d96ce439dbc311ccb98ada2793d2fdfec3d"/>
  <p:tag name="KSO_WM_NEWLAYOUT_GROUP_ID" val="layout_10007"/>
  <p:tag name="KSO_WM_NEWLAYOUT_ID" val="slide_6b62f1f9edcefd50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5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5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d433bc3a8e15c2edc322a5a45cf0d21ea5ddf4b"/>
  <p:tag name="KSO_WM_NEWLAYOUT_GROUP_ID" val="layout_51"/>
  <p:tag name="KSO_WM_NEWLAYOUT_ID" val="slide_a6b9fe2be1237172"/>
</p:tagLst>
</file>

<file path=ppt/tags/tag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862350ccf35c593c3db1c6d2ec46e564a51191"/>
  <p:tag name="KSO_WM_NEWLAYOUT_GROUP_ID" val="layout_10004"/>
  <p:tag name="KSO_WM_NEWLAYOUT_ID" val="slide_fc5e6fce07636398"/>
</p:tagLst>
</file>

<file path=ppt/tags/tag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662c501b2331d0051ba52c143925dc08c9d96ad"/>
  <p:tag name="KSO_WM_NEWLAYOUT_GROUP_ID" val="layout_63"/>
  <p:tag name="KSO_WM_NEWLAYOUT_ID" val="slide_f8237b5359323683"/>
</p:tagLst>
</file>

<file path=ppt/tags/tag7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1eeebef64096a25b03604abc773c97e2a81e81c"/>
  <p:tag name="KSO_WM_NEWLAYOUT_GROUP_ID" val="layout_10"/>
  <p:tag name="KSO_WM_NEWLAYOUT_ID" val="slide_628de040b529144d"/>
</p:tagLst>
</file>

<file path=ppt/tags/tag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ddb2d31b7660c7cf8b8984fc24f65568f1a2a2d"/>
  <p:tag name="KSO_WM_NEWLAYOUT_GROUP_ID" val="layout_22"/>
  <p:tag name="KSO_WM_NEWLAYOUT_ID" val="slide_2c75ac79bddf0be4"/>
</p:tagLst>
</file>

<file path=ppt/tags/tag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8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8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9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9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9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9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9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9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9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9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97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3b132560113bd861de81d567dee1bbff06ecb301"/>
  <p:tag name="KSO_WM_NEWLAYOUT_ID" val="5086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98.xml><?xml version="1.0" encoding="utf-8"?>
<p:tagLst xmlns:p="http://schemas.openxmlformats.org/presentationml/2006/main">
  <p:tag name="KSO_WM_UNIT_TYPE" val="e"/>
  <p:tag name="KSO_WM_BEAUTIFY_FLAG" val="#wm#"/>
  <p:tag name="KSO_WM_UNIT_INDEX" val="1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225"/>
  <p:tag name="KSO_WM_TEMPLATE_CATEGORY" val="custom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315">
      <a:dk1>
        <a:srgbClr val="333333"/>
      </a:dk1>
      <a:lt1>
        <a:sysClr val="window" lastClr="FFFFFF"/>
      </a:lt1>
      <a:dk2>
        <a:srgbClr val="000000"/>
      </a:dk2>
      <a:lt2>
        <a:srgbClr val="FDF8ED"/>
      </a:lt2>
      <a:accent1>
        <a:srgbClr val="EA942E"/>
      </a:accent1>
      <a:accent2>
        <a:srgbClr val="EAB059"/>
      </a:accent2>
      <a:accent3>
        <a:srgbClr val="DE7546"/>
      </a:accent3>
      <a:accent4>
        <a:srgbClr val="BBE543"/>
      </a:accent4>
      <a:accent5>
        <a:srgbClr val="9DD556"/>
      </a:accent5>
      <a:accent6>
        <a:srgbClr val="5CAA31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315">
      <a:dk1>
        <a:srgbClr val="333333"/>
      </a:dk1>
      <a:lt1>
        <a:sysClr val="window" lastClr="FFFFFF"/>
      </a:lt1>
      <a:dk2>
        <a:srgbClr val="000000"/>
      </a:dk2>
      <a:lt2>
        <a:srgbClr val="FDF8ED"/>
      </a:lt2>
      <a:accent1>
        <a:srgbClr val="EA942E"/>
      </a:accent1>
      <a:accent2>
        <a:srgbClr val="EAB059"/>
      </a:accent2>
      <a:accent3>
        <a:srgbClr val="DE7546"/>
      </a:accent3>
      <a:accent4>
        <a:srgbClr val="BBE543"/>
      </a:accent4>
      <a:accent5>
        <a:srgbClr val="9DD556"/>
      </a:accent5>
      <a:accent6>
        <a:srgbClr val="5CAA31"/>
      </a:accent6>
      <a:hlink>
        <a:srgbClr val="0026E5"/>
      </a:hlink>
      <a:folHlink>
        <a:srgbClr val="7E1FAD"/>
      </a:folHlink>
    </a:clrScheme>
    <a:fontScheme name="经典楷体">
      <a:majorFont>
        <a:latin typeface="汉仪楷体简"/>
        <a:ea typeface="汉仪楷体简"/>
        <a:cs typeface=""/>
      </a:majorFont>
      <a:minorFont>
        <a:latin typeface="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56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江城圆体 400W</vt:lpstr>
      <vt:lpstr>汉仪程行简</vt:lpstr>
      <vt:lpstr>华文中宋</vt:lpstr>
      <vt:lpstr>Arial Unicode MS</vt:lpstr>
      <vt:lpstr>汉仪楷体简</vt:lpstr>
      <vt:lpstr>Calibri</vt:lpstr>
      <vt:lpstr>Office 主题</vt:lpstr>
      <vt:lpstr>Office 主题​​</vt:lpstr>
      <vt:lpstr>1_Office 主题​​</vt:lpstr>
      <vt:lpstr>PowerPoint 演示文稿</vt:lpstr>
      <vt:lpstr>我们的名字， 我们的荣耀</vt:lpstr>
      <vt:lpstr>导入——名字的重量</vt:lpstr>
      <vt:lpstr>班名的寓意</vt:lpstr>
      <vt:lpstr>PowerPoint 演示文稿</vt:lpstr>
      <vt:lpstr>PowerPoint 演示文稿</vt:lpstr>
      <vt:lpstr>PowerPoint 演示文稿</vt:lpstr>
      <vt:lpstr>PowerPoint 演示文稿</vt:lpstr>
      <vt:lpstr>班名的寓意</vt:lpstr>
      <vt:lpstr>班名的寓意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我们的名字，我们的荣耀</dc:title>
  <dc:creator/>
  <cp:lastModifiedBy>食野</cp:lastModifiedBy>
  <cp:revision>24</cp:revision>
  <dcterms:created xsi:type="dcterms:W3CDTF">2025-10-11T10:27:00Z</dcterms:created>
  <dcterms:modified xsi:type="dcterms:W3CDTF">2025-10-20T08:45:13Z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2052-12.1.0.22175</vt:lpwstr>
  </property>
  <property fmtid="{D5CDD505-2E9C-101B-9397-08002B2CF9AE}" pid="3" name="ICV">
    <vt:lpwstr>E32FD74CD5E046F983CC79CF7F511D09_13</vt:lpwstr>
  </property>
  <property fmtid="{D5CDD505-2E9C-101B-9397-08002B2CF9AE}" pid="4" name="KSOTemplateUUID">
    <vt:lpwstr>v1.0_ai_69796631935</vt:lpwstr>
  </property>
  <property fmtid="{D5CDD505-2E9C-101B-9397-08002B2CF9AE}" pid="5" name="AutoSave">
    <vt:bool>true</vt:bool>
  </property>
</Properties>
</file>